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9" r:id="rId1"/>
  </p:sldMasterIdLst>
  <p:notesMasterIdLst>
    <p:notesMasterId r:id="rId39"/>
  </p:notesMasterIdLst>
  <p:sldIdLst>
    <p:sldId id="275" r:id="rId2"/>
    <p:sldId id="257" r:id="rId3"/>
    <p:sldId id="258" r:id="rId4"/>
    <p:sldId id="280" r:id="rId5"/>
    <p:sldId id="301" r:id="rId6"/>
    <p:sldId id="300" r:id="rId7"/>
    <p:sldId id="281" r:id="rId8"/>
    <p:sldId id="276" r:id="rId9"/>
    <p:sldId id="303" r:id="rId10"/>
    <p:sldId id="277" r:id="rId11"/>
    <p:sldId id="322" r:id="rId12"/>
    <p:sldId id="317" r:id="rId13"/>
    <p:sldId id="323" r:id="rId14"/>
    <p:sldId id="324" r:id="rId15"/>
    <p:sldId id="325" r:id="rId16"/>
    <p:sldId id="293" r:id="rId17"/>
    <p:sldId id="284" r:id="rId18"/>
    <p:sldId id="319" r:id="rId19"/>
    <p:sldId id="320" r:id="rId20"/>
    <p:sldId id="321" r:id="rId21"/>
    <p:sldId id="292" r:id="rId22"/>
    <p:sldId id="307" r:id="rId23"/>
    <p:sldId id="308" r:id="rId24"/>
    <p:sldId id="309" r:id="rId25"/>
    <p:sldId id="310" r:id="rId26"/>
    <p:sldId id="306" r:id="rId27"/>
    <p:sldId id="311" r:id="rId28"/>
    <p:sldId id="278" r:id="rId29"/>
    <p:sldId id="315" r:id="rId30"/>
    <p:sldId id="316" r:id="rId31"/>
    <p:sldId id="295" r:id="rId32"/>
    <p:sldId id="318" r:id="rId33"/>
    <p:sldId id="298" r:id="rId34"/>
    <p:sldId id="294" r:id="rId35"/>
    <p:sldId id="297" r:id="rId36"/>
    <p:sldId id="299" r:id="rId37"/>
    <p:sldId id="273" r:id="rId38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40"/>
    </p:embeddedFont>
    <p:embeddedFont>
      <p:font typeface="나눔스퀘어" panose="020B0600000101010101" pitchFamily="50" charset="-127"/>
      <p:regular r:id="rId41"/>
    </p:embeddedFont>
    <p:embeddedFont>
      <p:font typeface="나눔바른고딕" panose="020B0603020101020101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6"/>
    <p:restoredTop sz="85120" autoAdjust="0"/>
  </p:normalViewPr>
  <p:slideViewPr>
    <p:cSldViewPr snapToObjects="1">
      <p:cViewPr varScale="1">
        <p:scale>
          <a:sx n="99" d="100"/>
          <a:sy n="99" d="100"/>
        </p:scale>
        <p:origin x="1171" y="86"/>
      </p:cViewPr>
      <p:guideLst>
        <p:guide orient="horz" pos="2158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14BA0-6762-4DE1-82C6-CD480FA09114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5B97A544-0255-4AE9-8FB0-C70DE64DF1C1}">
      <dgm:prSet/>
      <dgm:spPr>
        <a:solidFill>
          <a:srgbClr val="FF0000"/>
        </a:solidFill>
      </dgm:spPr>
      <dgm:t>
        <a:bodyPr/>
        <a:lstStyle/>
        <a:p>
          <a:pPr rtl="0" latinLnBrk="1"/>
          <a:r>
            <a:rPr lang="en-US" b="1" dirty="0" err="1" smtClean="0">
              <a:latin typeface="+mn-ea"/>
              <a:ea typeface="+mn-ea"/>
            </a:rPr>
            <a:t>Tugether</a:t>
          </a:r>
          <a:endParaRPr lang="ko-KR" dirty="0">
            <a:latin typeface="+mn-ea"/>
            <a:ea typeface="+mn-ea"/>
          </a:endParaRPr>
        </a:p>
      </dgm:t>
    </dgm:pt>
    <dgm:pt modelId="{7E7E2342-EA7B-4894-8BC2-519ECDDA805E}" type="parTrans" cxnId="{03C079E1-BF53-4D8D-988E-A1F577AB14B3}">
      <dgm:prSet/>
      <dgm:spPr/>
      <dgm:t>
        <a:bodyPr/>
        <a:lstStyle/>
        <a:p>
          <a:pPr latinLnBrk="1"/>
          <a:endParaRPr lang="ko-KR" altLang="en-US"/>
        </a:p>
      </dgm:t>
    </dgm:pt>
    <dgm:pt modelId="{7D1C790A-F693-4CC9-9957-21D4BFB948E7}" type="sibTrans" cxnId="{03C079E1-BF53-4D8D-988E-A1F577AB14B3}">
      <dgm:prSet/>
      <dgm:spPr/>
      <dgm:t>
        <a:bodyPr/>
        <a:lstStyle/>
        <a:p>
          <a:pPr latinLnBrk="1"/>
          <a:endParaRPr lang="ko-KR" altLang="en-US"/>
        </a:p>
      </dgm:t>
    </dgm:pt>
    <dgm:pt modelId="{74EF4D08-B01C-4357-8917-01A84496138D}" type="pres">
      <dgm:prSet presAssocID="{D7F14BA0-6762-4DE1-82C6-CD480FA0911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35CE27-3643-472E-B82A-24B5739FE62A}" type="pres">
      <dgm:prSet presAssocID="{5B97A544-0255-4AE9-8FB0-C70DE64DF1C1}" presName="root" presStyleCnt="0"/>
      <dgm:spPr/>
    </dgm:pt>
    <dgm:pt modelId="{4EAD20C7-B5C6-4AF1-B4BF-39982F7A8BA4}" type="pres">
      <dgm:prSet presAssocID="{5B97A544-0255-4AE9-8FB0-C70DE64DF1C1}" presName="rootComposite" presStyleCnt="0"/>
      <dgm:spPr/>
    </dgm:pt>
    <dgm:pt modelId="{03D99144-8198-4E41-A3A7-837F778768C8}" type="pres">
      <dgm:prSet presAssocID="{5B97A544-0255-4AE9-8FB0-C70DE64DF1C1}" presName="rootText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54085F0-7997-4A10-A10A-6B55C7928CF3}" type="pres">
      <dgm:prSet presAssocID="{5B97A544-0255-4AE9-8FB0-C70DE64DF1C1}" presName="rootConnector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CB2EF796-8C27-43F1-9C3B-EAFB2661D200}" type="pres">
      <dgm:prSet presAssocID="{5B97A544-0255-4AE9-8FB0-C70DE64DF1C1}" presName="childShape" presStyleCnt="0"/>
      <dgm:spPr/>
    </dgm:pt>
  </dgm:ptLst>
  <dgm:cxnLst>
    <dgm:cxn modelId="{5076DFA4-350F-47A6-A8DA-78B5AB939739}" type="presOf" srcId="{5B97A544-0255-4AE9-8FB0-C70DE64DF1C1}" destId="{954085F0-7997-4A10-A10A-6B55C7928CF3}" srcOrd="1" destOrd="0" presId="urn:microsoft.com/office/officeart/2005/8/layout/hierarchy3"/>
    <dgm:cxn modelId="{BE12E25F-4945-40AB-B75D-DEA0A0E2BA64}" type="presOf" srcId="{D7F14BA0-6762-4DE1-82C6-CD480FA09114}" destId="{74EF4D08-B01C-4357-8917-01A84496138D}" srcOrd="0" destOrd="0" presId="urn:microsoft.com/office/officeart/2005/8/layout/hierarchy3"/>
    <dgm:cxn modelId="{03C079E1-BF53-4D8D-988E-A1F577AB14B3}" srcId="{D7F14BA0-6762-4DE1-82C6-CD480FA09114}" destId="{5B97A544-0255-4AE9-8FB0-C70DE64DF1C1}" srcOrd="0" destOrd="0" parTransId="{7E7E2342-EA7B-4894-8BC2-519ECDDA805E}" sibTransId="{7D1C790A-F693-4CC9-9957-21D4BFB948E7}"/>
    <dgm:cxn modelId="{87A2CD1B-28D9-4521-9F32-93EB7D011FB5}" type="presOf" srcId="{5B97A544-0255-4AE9-8FB0-C70DE64DF1C1}" destId="{03D99144-8198-4E41-A3A7-837F778768C8}" srcOrd="0" destOrd="0" presId="urn:microsoft.com/office/officeart/2005/8/layout/hierarchy3"/>
    <dgm:cxn modelId="{11950B02-F31A-475B-A5F7-AC2DAE97BEEC}" type="presParOf" srcId="{74EF4D08-B01C-4357-8917-01A84496138D}" destId="{A835CE27-3643-472E-B82A-24B5739FE62A}" srcOrd="0" destOrd="0" presId="urn:microsoft.com/office/officeart/2005/8/layout/hierarchy3"/>
    <dgm:cxn modelId="{4D4391F9-4B49-4CB8-B251-65EA50AD6652}" type="presParOf" srcId="{A835CE27-3643-472E-B82A-24B5739FE62A}" destId="{4EAD20C7-B5C6-4AF1-B4BF-39982F7A8BA4}" srcOrd="0" destOrd="0" presId="urn:microsoft.com/office/officeart/2005/8/layout/hierarchy3"/>
    <dgm:cxn modelId="{C881CBC9-CE54-4C85-8EEC-E6BAFDB657EA}" type="presParOf" srcId="{4EAD20C7-B5C6-4AF1-B4BF-39982F7A8BA4}" destId="{03D99144-8198-4E41-A3A7-837F778768C8}" srcOrd="0" destOrd="0" presId="urn:microsoft.com/office/officeart/2005/8/layout/hierarchy3"/>
    <dgm:cxn modelId="{1280565B-DFA6-4995-9A7C-E4A4B9FF31B0}" type="presParOf" srcId="{4EAD20C7-B5C6-4AF1-B4BF-39982F7A8BA4}" destId="{954085F0-7997-4A10-A10A-6B55C7928CF3}" srcOrd="1" destOrd="0" presId="urn:microsoft.com/office/officeart/2005/8/layout/hierarchy3"/>
    <dgm:cxn modelId="{3FABFFF2-332C-471C-A92B-DADE01A9DA42}" type="presParOf" srcId="{A835CE27-3643-472E-B82A-24B5739FE62A}" destId="{CB2EF796-8C27-43F1-9C3B-EAFB2661D20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99144-8198-4E41-A3A7-837F778768C8}">
      <dsp:nvSpPr>
        <dsp:cNvPr id="0" name=""/>
        <dsp:cNvSpPr/>
      </dsp:nvSpPr>
      <dsp:spPr>
        <a:xfrm>
          <a:off x="0" y="839403"/>
          <a:ext cx="3357614" cy="1678807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lvl="0" algn="ctr" defTabSz="2489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b="1" kern="1200" dirty="0" err="1" smtClean="0">
              <a:latin typeface="+mn-ea"/>
              <a:ea typeface="+mn-ea"/>
            </a:rPr>
            <a:t>Tugether</a:t>
          </a:r>
          <a:endParaRPr lang="ko-KR" sz="5600" kern="1200" dirty="0">
            <a:latin typeface="+mn-ea"/>
            <a:ea typeface="+mn-ea"/>
          </a:endParaRPr>
        </a:p>
      </dsp:txBody>
      <dsp:txXfrm>
        <a:off x="49171" y="888574"/>
        <a:ext cx="3259272" cy="1580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132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58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409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543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44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919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16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523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1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31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70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 smtClean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61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00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866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176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849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24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933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60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984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951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535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167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247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6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63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18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48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39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1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3b303.p.ssafy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9.png"/><Relationship Id="rId26" Type="http://schemas.openxmlformats.org/officeDocument/2006/relationships/image" Target="../media/image14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5" Type="http://schemas.microsoft.com/office/2007/relationships/hdphoto" Target="../media/hdphoto10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microsoft.com/office/2007/relationships/hdphoto" Target="../media/hdphoto6.wdp"/><Relationship Id="rId23" Type="http://schemas.openxmlformats.org/officeDocument/2006/relationships/image" Target="../media/image12.png"/><Relationship Id="rId28" Type="http://schemas.openxmlformats.org/officeDocument/2006/relationships/image" Target="../media/image15.png"/><Relationship Id="rId10" Type="http://schemas.microsoft.com/office/2007/relationships/hdphoto" Target="../media/hdphoto4.wdp"/><Relationship Id="rId19" Type="http://schemas.microsoft.com/office/2007/relationships/hdphoto" Target="../media/hdphoto8.wdp"/><Relationship Id="rId31" Type="http://schemas.microsoft.com/office/2007/relationships/hdphoto" Target="../media/hdphoto13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.png"/><Relationship Id="rId22" Type="http://schemas.microsoft.com/office/2007/relationships/hdphoto" Target="../media/hdphoto9.wdp"/><Relationship Id="rId27" Type="http://schemas.microsoft.com/office/2007/relationships/hdphoto" Target="../media/hdphoto11.wdp"/><Relationship Id="rId3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gtanews.co.kr/news/articleView.html?idxno=316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igitalchosun.dizzo.com/site/data/html_dir/2020/01/07/2020010780161.html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511802" y="1101647"/>
            <a:ext cx="3246044" cy="2577893"/>
            <a:chOff x="4511802" y="1101647"/>
            <a:chExt cx="3246044" cy="2577893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511802" y="1101647"/>
              <a:ext cx="3246043" cy="1973630"/>
            </a:xfrm>
            <a:prstGeom prst="round2SameRect">
              <a:avLst>
                <a:gd name="adj1" fmla="val 6054"/>
                <a:gd name="adj2" fmla="val 0"/>
              </a:avLst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 flipV="1">
              <a:off x="4511802" y="3075279"/>
              <a:ext cx="3246043" cy="263150"/>
            </a:xfrm>
            <a:prstGeom prst="round2SameRect">
              <a:avLst>
                <a:gd name="adj1" fmla="val 28027"/>
                <a:gd name="adj2" fmla="val 0"/>
              </a:avLst>
            </a:prstGeom>
            <a:solidFill>
              <a:srgbClr val="ACADB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사다리꼴 6"/>
            <p:cNvSpPr/>
            <p:nvPr/>
          </p:nvSpPr>
          <p:spPr>
            <a:xfrm>
              <a:off x="5784250" y="3338429"/>
              <a:ext cx="753081" cy="215532"/>
            </a:xfrm>
            <a:prstGeom prst="trapezoid">
              <a:avLst>
                <a:gd name="adj" fmla="val 18750"/>
              </a:avLst>
            </a:prstGeom>
            <a:gradFill flip="xy" rotWithShape="1">
              <a:gsLst>
                <a:gs pos="0">
                  <a:srgbClr val="808080">
                    <a:alpha val="100000"/>
                  </a:srgbClr>
                </a:gs>
                <a:gs pos="100000">
                  <a:srgbClr val="D9D9D9">
                    <a:alpha val="10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사다리꼴 7"/>
            <p:cNvSpPr/>
            <p:nvPr/>
          </p:nvSpPr>
          <p:spPr>
            <a:xfrm>
              <a:off x="5667394" y="3521650"/>
              <a:ext cx="934860" cy="157890"/>
            </a:xfrm>
            <a:prstGeom prst="trapezoid">
              <a:avLst>
                <a:gd name="adj" fmla="val 18750"/>
              </a:avLst>
            </a:prstGeom>
            <a:gradFill flip="xy" rotWithShape="1">
              <a:gsLst>
                <a:gs pos="0">
                  <a:srgbClr val="808080">
                    <a:alpha val="100000"/>
                  </a:srgbClr>
                </a:gs>
                <a:gs pos="72280">
                  <a:srgbClr val="D9D9D9">
                    <a:alpha val="100000"/>
                  </a:srgbClr>
                </a:gs>
                <a:gs pos="100000">
                  <a:srgbClr val="404040">
                    <a:alpha val="10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670086" y="1229017"/>
              <a:ext cx="2929476" cy="17194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0" name="그룹 9"/>
            <p:cNvGrpSpPr>
              <a:grpSpLocks noChangeAspect="1"/>
            </p:cNvGrpSpPr>
            <p:nvPr/>
          </p:nvGrpSpPr>
          <p:grpSpPr>
            <a:xfrm>
              <a:off x="5697750" y="1793184"/>
              <a:ext cx="882862" cy="645833"/>
              <a:chOff x="2423540" y="908685"/>
              <a:chExt cx="7344919" cy="5372967"/>
            </a:xfrm>
          </p:grpSpPr>
          <p:sp>
            <p:nvSpPr>
              <p:cNvPr id="12" name="순서도: 지연 11"/>
              <p:cNvSpPr/>
              <p:nvPr/>
            </p:nvSpPr>
            <p:spPr>
              <a:xfrm rot="16200000">
                <a:off x="5699950" y="-2032290"/>
                <a:ext cx="792099" cy="6674049"/>
              </a:xfrm>
              <a:prstGeom prst="flowChartDela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순서도: 지연 12"/>
              <p:cNvSpPr/>
              <p:nvPr/>
            </p:nvSpPr>
            <p:spPr>
              <a:xfrm rot="10800000">
                <a:off x="2423540" y="1268730"/>
                <a:ext cx="792099" cy="4666369"/>
              </a:xfrm>
              <a:prstGeom prst="flowChartDela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순서도: 지연 13"/>
              <p:cNvSpPr/>
              <p:nvPr/>
            </p:nvSpPr>
            <p:spPr>
              <a:xfrm rot="5400000" flipV="1">
                <a:off x="5677799" y="2526427"/>
                <a:ext cx="836401" cy="6674049"/>
              </a:xfrm>
              <a:prstGeom prst="flowChartDela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" name="순서도: 지연 14"/>
              <p:cNvSpPr/>
              <p:nvPr/>
            </p:nvSpPr>
            <p:spPr>
              <a:xfrm rot="10800000" flipH="1">
                <a:off x="8976360" y="1259553"/>
                <a:ext cx="792099" cy="4666369"/>
              </a:xfrm>
              <a:prstGeom prst="flowChartDela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999613" y="1556766"/>
                <a:ext cx="6372797" cy="417652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 rot="5400000">
                <a:off x="5112804" y="2462380"/>
                <a:ext cx="2315434" cy="1933238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1" name="하트 10"/>
            <p:cNvSpPr/>
            <p:nvPr/>
          </p:nvSpPr>
          <p:spPr>
            <a:xfrm>
              <a:off x="6071140" y="3130554"/>
              <a:ext cx="127368" cy="136358"/>
            </a:xfrm>
            <a:prstGeom prst="heart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3679540"/>
            <a:ext cx="12241700" cy="31784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 smtClean="0"/>
          </a:p>
          <a:p>
            <a:pPr algn="ctr">
              <a:defRPr/>
            </a:pPr>
            <a:endParaRPr lang="en-US" altLang="ko-KR" dirty="0"/>
          </a:p>
          <a:p>
            <a:pPr algn="ctr">
              <a:defRPr/>
            </a:pPr>
            <a:endParaRPr lang="en-US" altLang="ko-KR" dirty="0" smtClean="0"/>
          </a:p>
          <a:p>
            <a:pPr algn="ctr">
              <a:defRPr/>
            </a:pPr>
            <a:endParaRPr lang="en-US" altLang="ko-KR" dirty="0"/>
          </a:p>
          <a:p>
            <a:pPr algn="ctr">
              <a:defRPr/>
            </a:pPr>
            <a:endParaRPr lang="en-US" altLang="ko-KR" dirty="0" smtClean="0"/>
          </a:p>
          <a:p>
            <a:pPr algn="ctr">
              <a:defRPr/>
            </a:pP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대전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팀이름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만두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8147" y="4073818"/>
            <a:ext cx="5400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 dirty="0" err="1" smtClean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Tugether</a:t>
            </a:r>
            <a:endParaRPr lang="en-US" altLang="ko-KR" sz="72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왼쪽 대괄호 19"/>
          <p:cNvSpPr/>
          <p:nvPr/>
        </p:nvSpPr>
        <p:spPr>
          <a:xfrm rot="5400000" flipV="1">
            <a:off x="4398964" y="-3776339"/>
            <a:ext cx="3392194" cy="11519562"/>
          </a:xfrm>
          <a:prstGeom prst="leftBracket">
            <a:avLst>
              <a:gd name="adj" fmla="val 0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575685" y="2390594"/>
            <a:ext cx="720090" cy="1288945"/>
            <a:chOff x="3359658" y="1983442"/>
            <a:chExt cx="936117" cy="1696098"/>
          </a:xfrm>
        </p:grpSpPr>
        <p:sp>
          <p:nvSpPr>
            <p:cNvPr id="22" name="직사각형 21"/>
            <p:cNvSpPr/>
            <p:nvPr/>
          </p:nvSpPr>
          <p:spPr>
            <a:xfrm>
              <a:off x="3359658" y="1983442"/>
              <a:ext cx="936117" cy="1696098"/>
            </a:xfrm>
            <a:prstGeom prst="rect">
              <a:avLst/>
            </a:prstGeom>
            <a:solidFill>
              <a:srgbClr val="ACADB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타원 22"/>
            <p:cNvSpPr>
              <a:spLocks noChangeAspect="1"/>
            </p:cNvSpPr>
            <p:nvPr/>
          </p:nvSpPr>
          <p:spPr>
            <a:xfrm>
              <a:off x="3431667" y="2780919"/>
              <a:ext cx="756094" cy="756094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3539680" y="2888932"/>
              <a:ext cx="540067" cy="540067"/>
            </a:xfrm>
            <a:prstGeom prst="ellipse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719703" y="2120560"/>
              <a:ext cx="540067" cy="540067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3773709" y="2174567"/>
              <a:ext cx="432054" cy="432054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3809714" y="2210572"/>
              <a:ext cx="360045" cy="360045"/>
            </a:xfrm>
            <a:prstGeom prst="ellipse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3467671" y="2102558"/>
              <a:ext cx="144018" cy="144017"/>
            </a:xfrm>
            <a:prstGeom prst="ellipse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9" name="그룹 28"/>
          <p:cNvGrpSpPr>
            <a:grpSpLocks noChangeAspect="1"/>
          </p:cNvGrpSpPr>
          <p:nvPr/>
        </p:nvGrpSpPr>
        <p:grpSpPr>
          <a:xfrm flipH="1">
            <a:off x="7968233" y="2390594"/>
            <a:ext cx="714368" cy="1294324"/>
            <a:chOff x="3359658" y="1983442"/>
            <a:chExt cx="936117" cy="1696098"/>
          </a:xfrm>
        </p:grpSpPr>
        <p:sp>
          <p:nvSpPr>
            <p:cNvPr id="30" name="직사각형 29"/>
            <p:cNvSpPr/>
            <p:nvPr/>
          </p:nvSpPr>
          <p:spPr>
            <a:xfrm>
              <a:off x="3359658" y="1983442"/>
              <a:ext cx="936117" cy="1696098"/>
            </a:xfrm>
            <a:prstGeom prst="rect">
              <a:avLst/>
            </a:prstGeom>
            <a:solidFill>
              <a:srgbClr val="ACADB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3431667" y="2780919"/>
              <a:ext cx="756094" cy="756094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3539680" y="2888932"/>
              <a:ext cx="540067" cy="540067"/>
            </a:xfrm>
            <a:prstGeom prst="ellipse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719703" y="2120560"/>
              <a:ext cx="540067" cy="540067"/>
            </a:xfrm>
            <a:prstGeom prst="ellipse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3773709" y="2174567"/>
              <a:ext cx="432054" cy="432054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3809714" y="2210572"/>
              <a:ext cx="360044" cy="360044"/>
            </a:xfrm>
            <a:prstGeom prst="ellipse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467671" y="2102558"/>
              <a:ext cx="144018" cy="144017"/>
            </a:xfrm>
            <a:prstGeom prst="ellipse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928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8A047F-63B8-4B2C-8F3B-A67495A46604}"/>
              </a:ext>
            </a:extLst>
          </p:cNvPr>
          <p:cNvGrpSpPr/>
          <p:nvPr/>
        </p:nvGrpSpPr>
        <p:grpSpPr>
          <a:xfrm>
            <a:off x="4738286" y="1111033"/>
            <a:ext cx="2581884" cy="4536400"/>
            <a:chOff x="4483100" y="622300"/>
            <a:chExt cx="3073400" cy="5400000"/>
          </a:xfrm>
        </p:grpSpPr>
        <p:sp>
          <p:nvSpPr>
            <p:cNvPr id="13" name="사각형: 둥근 모서리 3">
              <a:extLst>
                <a:ext uri="{FF2B5EF4-FFF2-40B4-BE49-F238E27FC236}">
                  <a16:creationId xmlns:a16="http://schemas.microsoft.com/office/drawing/2014/main" id="{A8D96C87-AE7E-409C-8E84-A74B1964F788}"/>
                </a:ext>
              </a:extLst>
            </p:cNvPr>
            <p:cNvSpPr/>
            <p:nvPr/>
          </p:nvSpPr>
          <p:spPr>
            <a:xfrm>
              <a:off x="4483100" y="622300"/>
              <a:ext cx="3073400" cy="540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4">
              <a:extLst>
                <a:ext uri="{FF2B5EF4-FFF2-40B4-BE49-F238E27FC236}">
                  <a16:creationId xmlns:a16="http://schemas.microsoft.com/office/drawing/2014/main" id="{098F98C5-8E31-44FB-B6AC-ECAB09F1E4C5}"/>
                </a:ext>
              </a:extLst>
            </p:cNvPr>
            <p:cNvSpPr/>
            <p:nvPr/>
          </p:nvSpPr>
          <p:spPr>
            <a:xfrm>
              <a:off x="4483100" y="818417"/>
              <a:ext cx="3073400" cy="50077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0813" y="2071181"/>
            <a:ext cx="597683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1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연령</a:t>
            </a:r>
            <a:endParaRPr lang="en-US" altLang="ko-KR" sz="4100" dirty="0" smtClean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ko-KR" altLang="en-US" sz="41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구분 없이</a:t>
            </a:r>
            <a:endParaRPr lang="en-US" altLang="ko-KR" sz="4100" dirty="0" smtClean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ko-KR" altLang="en-US" sz="41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많이</a:t>
            </a:r>
            <a:endParaRPr lang="en-US" altLang="ko-KR" sz="4100" dirty="0" smtClean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ko-KR" altLang="en-US" sz="41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</a:t>
            </a:r>
            <a:endParaRPr lang="en-US" altLang="ko-KR" sz="41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797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81228" y="252399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8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BUT</a:t>
            </a:r>
            <a:endParaRPr lang="en-US" altLang="ko-KR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738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5446" y="274638"/>
            <a:ext cx="10972798" cy="1143000"/>
          </a:xfrm>
        </p:spPr>
        <p:txBody>
          <a:bodyPr/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Intro: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세상에 없던 새로운 플랫폼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33초 인트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5080" y="1411148"/>
            <a:ext cx="9133530" cy="5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70134" y="384165"/>
            <a:ext cx="3569610" cy="5925235"/>
            <a:chOff x="3647660" y="46024"/>
            <a:chExt cx="3569610" cy="592523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" b="45423"/>
            <a:stretch/>
          </p:blipFill>
          <p:spPr>
            <a:xfrm>
              <a:off x="3647660" y="46024"/>
              <a:ext cx="3569610" cy="331246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647660" y="3324101"/>
              <a:ext cx="3569610" cy="2647158"/>
            </a:xfrm>
            <a:prstGeom prst="rect">
              <a:avLst/>
            </a:prstGeom>
            <a:solidFill>
              <a:srgbClr val="78B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55250" b="28809"/>
          <a:stretch/>
        </p:blipFill>
        <p:spPr>
          <a:xfrm>
            <a:off x="4442143" y="3662242"/>
            <a:ext cx="3499975" cy="9674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" t="71187" r="3388" b="15762"/>
          <a:stretch/>
        </p:blipFill>
        <p:spPr>
          <a:xfrm>
            <a:off x="4367760" y="4629741"/>
            <a:ext cx="3458854" cy="7921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84911"/>
          <a:stretch/>
        </p:blipFill>
        <p:spPr>
          <a:xfrm>
            <a:off x="4442144" y="5421851"/>
            <a:ext cx="3499974" cy="8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68A047F-63B8-4B2C-8F3B-A67495A46604}"/>
              </a:ext>
            </a:extLst>
          </p:cNvPr>
          <p:cNvGrpSpPr/>
          <p:nvPr/>
        </p:nvGrpSpPr>
        <p:grpSpPr>
          <a:xfrm>
            <a:off x="4738286" y="1111033"/>
            <a:ext cx="2581884" cy="4536400"/>
            <a:chOff x="4483100" y="622300"/>
            <a:chExt cx="3073400" cy="5400000"/>
          </a:xfrm>
        </p:grpSpPr>
        <p:sp>
          <p:nvSpPr>
            <p:cNvPr id="8" name="사각형: 둥근 모서리 3">
              <a:extLst>
                <a:ext uri="{FF2B5EF4-FFF2-40B4-BE49-F238E27FC236}">
                  <a16:creationId xmlns:a16="http://schemas.microsoft.com/office/drawing/2014/main" id="{A8D96C87-AE7E-409C-8E84-A74B1964F788}"/>
                </a:ext>
              </a:extLst>
            </p:cNvPr>
            <p:cNvSpPr/>
            <p:nvPr/>
          </p:nvSpPr>
          <p:spPr>
            <a:xfrm>
              <a:off x="4483100" y="622300"/>
              <a:ext cx="3073400" cy="540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4">
              <a:extLst>
                <a:ext uri="{FF2B5EF4-FFF2-40B4-BE49-F238E27FC236}">
                  <a16:creationId xmlns:a16="http://schemas.microsoft.com/office/drawing/2014/main" id="{098F98C5-8E31-44FB-B6AC-ECAB09F1E4C5}"/>
                </a:ext>
              </a:extLst>
            </p:cNvPr>
            <p:cNvSpPr/>
            <p:nvPr/>
          </p:nvSpPr>
          <p:spPr>
            <a:xfrm>
              <a:off x="4483100" y="818417"/>
              <a:ext cx="3073400" cy="50077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1228" y="2163941"/>
            <a:ext cx="6096000" cy="19851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ko-KR" sz="4100" dirty="0" smtClean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1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커뮤니케이션</a:t>
            </a:r>
            <a:endParaRPr lang="en-US" altLang="ko-KR" sz="41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1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기회 부족</a:t>
            </a:r>
            <a:endParaRPr lang="en-US" altLang="ko-KR" sz="41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595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68A047F-63B8-4B2C-8F3B-A67495A46604}"/>
              </a:ext>
            </a:extLst>
          </p:cNvPr>
          <p:cNvGrpSpPr/>
          <p:nvPr/>
        </p:nvGrpSpPr>
        <p:grpSpPr>
          <a:xfrm>
            <a:off x="4738286" y="1124910"/>
            <a:ext cx="2581884" cy="4536400"/>
            <a:chOff x="4483100" y="622300"/>
            <a:chExt cx="3073400" cy="5400000"/>
          </a:xfrm>
        </p:grpSpPr>
        <p:sp>
          <p:nvSpPr>
            <p:cNvPr id="8" name="사각형: 둥근 모서리 3">
              <a:extLst>
                <a:ext uri="{FF2B5EF4-FFF2-40B4-BE49-F238E27FC236}">
                  <a16:creationId xmlns:a16="http://schemas.microsoft.com/office/drawing/2014/main" id="{A8D96C87-AE7E-409C-8E84-A74B1964F788}"/>
                </a:ext>
              </a:extLst>
            </p:cNvPr>
            <p:cNvSpPr/>
            <p:nvPr/>
          </p:nvSpPr>
          <p:spPr>
            <a:xfrm>
              <a:off x="4483100" y="622300"/>
              <a:ext cx="3073400" cy="540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4">
              <a:extLst>
                <a:ext uri="{FF2B5EF4-FFF2-40B4-BE49-F238E27FC236}">
                  <a16:creationId xmlns:a16="http://schemas.microsoft.com/office/drawing/2014/main" id="{098F98C5-8E31-44FB-B6AC-ECAB09F1E4C5}"/>
                </a:ext>
              </a:extLst>
            </p:cNvPr>
            <p:cNvSpPr/>
            <p:nvPr/>
          </p:nvSpPr>
          <p:spPr>
            <a:xfrm>
              <a:off x="4483100" y="818417"/>
              <a:ext cx="3073400" cy="50077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99570" y="2702550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관심사 공유할</a:t>
            </a:r>
            <a:endParaRPr lang="en-US" altLang="ko-KR" sz="4400" dirty="0" smtClean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필요</a:t>
            </a:r>
            <a:endParaRPr lang="ko-KR" altLang="en-US" sz="4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248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31380" y="2348850"/>
            <a:ext cx="902483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3500" b="1" spc="-1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</a:t>
            </a:r>
            <a:r>
              <a:rPr lang="ko-KR" altLang="en-US" sz="3500" b="1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기반으로 자신의 </a:t>
            </a:r>
            <a:r>
              <a:rPr lang="ko-KR" altLang="en-US" sz="3500" b="1" spc="-1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</a:t>
            </a:r>
            <a:r>
              <a:rPr lang="ko-KR" altLang="en-US" sz="3500" b="1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500" b="1" spc="-1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</a:t>
            </a:r>
            <a:r>
              <a:rPr lang="ko-KR" altLang="en-US" sz="3500" b="1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분야를 </a:t>
            </a:r>
            <a:endParaRPr lang="en-US" altLang="ko-KR" sz="3500" b="1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3500" b="1" spc="-15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공유</a:t>
            </a:r>
            <a:r>
              <a:rPr lang="ko-KR" altLang="en-US" sz="3500" b="1" spc="-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 </a:t>
            </a:r>
            <a:r>
              <a:rPr lang="ko-KR" altLang="en-US" sz="3500" b="1" spc="-1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500" b="1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 수 있는 </a:t>
            </a:r>
            <a:r>
              <a:rPr lang="en-US" altLang="ko-KR" sz="3500" b="1" spc="-15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3500" b="1" spc="-15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endParaRPr lang="ko-KR" altLang="en-US" sz="3500" b="1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282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731418" y="2055743"/>
            <a:ext cx="5028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즐거운 시간을 함께 </a:t>
            </a:r>
            <a:r>
              <a:rPr lang="ko-KR" altLang="en-US" sz="3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나눠요</a:t>
            </a:r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ko-KR" altLang="en-US" sz="3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94657" y="4901678"/>
            <a:ext cx="7302474" cy="102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</a:t>
            </a:r>
            <a:r>
              <a:rPr lang="en-US" altLang="ko-KR" sz="44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Tu</a:t>
            </a:r>
            <a:r>
              <a:rPr lang="en-US" altLang="ko-KR" sz="440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 + To</a:t>
            </a:r>
            <a:r>
              <a:rPr lang="en-US" altLang="ko-KR" sz="44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gether</a:t>
            </a:r>
            <a:endParaRPr lang="en-US" altLang="ko-KR" sz="4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562143890"/>
              </p:ext>
            </p:extLst>
          </p:nvPr>
        </p:nvGraphicFramePr>
        <p:xfrm>
          <a:off x="4359549" y="1835638"/>
          <a:ext cx="3357614" cy="335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759495" y="274638"/>
            <a:ext cx="10972798" cy="1143000"/>
          </a:xfrm>
        </p:spPr>
        <p:txBody>
          <a:bodyPr/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세상에 없던 새로운 플랫폼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Tugether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228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917522" y="420767"/>
            <a:ext cx="2462962" cy="74303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6620" y="598896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유튜브를 즐겨보는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223120" y="1556667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유튜브를 즐겨보는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23120" y="3133192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유튜브를 즐겨보는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035324" y="4598954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유튜브를 즐겨보는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938650" y="1796731"/>
            <a:ext cx="2441834" cy="74303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917522" y="3155022"/>
            <a:ext cx="2462962" cy="74303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938650" y="4504341"/>
            <a:ext cx="2441834" cy="74303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223120" y="1981397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잉여시간이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많은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742700" y="3356990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미혼인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223120" y="4686108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자주 쓰는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735960" y="891350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유튜브를 즐겨보는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7967608" y="450025"/>
            <a:ext cx="2468200" cy="7430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143450" y="618192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유튜브를 잘 안보는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7967607" y="1796731"/>
            <a:ext cx="2468200" cy="7430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989288" y="3131006"/>
            <a:ext cx="2468200" cy="7430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7968260" y="4477108"/>
            <a:ext cx="2441834" cy="7430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287470" y="1981983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잉여시간이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적은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760370" y="3315071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기혼인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192686" y="4653170"/>
            <a:ext cx="234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잘 안쓰는</a:t>
            </a:r>
          </a:p>
        </p:txBody>
      </p:sp>
      <p:sp>
        <p:nvSpPr>
          <p:cNvPr id="5" name="왼쪽/오른쪽 화살표 4"/>
          <p:cNvSpPr/>
          <p:nvPr/>
        </p:nvSpPr>
        <p:spPr>
          <a:xfrm>
            <a:off x="4380485" y="720874"/>
            <a:ext cx="3608803" cy="16396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왼쪽/오른쪽 화살표 91"/>
          <p:cNvSpPr/>
          <p:nvPr/>
        </p:nvSpPr>
        <p:spPr>
          <a:xfrm>
            <a:off x="4356744" y="2092931"/>
            <a:ext cx="3608803" cy="16396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3" name="왼쪽/오른쪽 화살표 92"/>
          <p:cNvSpPr/>
          <p:nvPr/>
        </p:nvSpPr>
        <p:spPr>
          <a:xfrm>
            <a:off x="4367809" y="3429008"/>
            <a:ext cx="3608803" cy="16396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왼쪽/오른쪽 화살표 93"/>
          <p:cNvSpPr/>
          <p:nvPr/>
        </p:nvSpPr>
        <p:spPr>
          <a:xfrm>
            <a:off x="4380485" y="4792601"/>
            <a:ext cx="3608803" cy="16396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71830" y="431005"/>
            <a:ext cx="831151" cy="855087"/>
            <a:chOff x="4000758" y="844232"/>
            <a:chExt cx="831151" cy="855087"/>
          </a:xfrm>
        </p:grpSpPr>
        <p:sp>
          <p:nvSpPr>
            <p:cNvPr id="98" name="타원 97"/>
            <p:cNvSpPr/>
            <p:nvPr/>
          </p:nvSpPr>
          <p:spPr>
            <a:xfrm>
              <a:off x="4000758" y="844232"/>
              <a:ext cx="806963" cy="8550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089795" y="1082602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023992" y="404580"/>
            <a:ext cx="815870" cy="855087"/>
            <a:chOff x="3261186" y="1786270"/>
            <a:chExt cx="815870" cy="855087"/>
          </a:xfrm>
        </p:grpSpPr>
        <p:sp>
          <p:nvSpPr>
            <p:cNvPr id="136" name="타원 135"/>
            <p:cNvSpPr/>
            <p:nvPr/>
          </p:nvSpPr>
          <p:spPr>
            <a:xfrm>
              <a:off x="3261186" y="1786270"/>
              <a:ext cx="806963" cy="85508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334942" y="2011938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11302" y="404580"/>
            <a:ext cx="828915" cy="855087"/>
            <a:chOff x="4285055" y="1781569"/>
            <a:chExt cx="828915" cy="855087"/>
          </a:xfrm>
          <a:solidFill>
            <a:schemeClr val="tx2">
              <a:lumMod val="50000"/>
            </a:schemeClr>
          </a:solidFill>
        </p:grpSpPr>
        <p:sp>
          <p:nvSpPr>
            <p:cNvPr id="138" name="타원 137"/>
            <p:cNvSpPr/>
            <p:nvPr/>
          </p:nvSpPr>
          <p:spPr>
            <a:xfrm>
              <a:off x="4285055" y="1781569"/>
              <a:ext cx="806963" cy="855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371856" y="1999843"/>
              <a:ext cx="742114" cy="369332"/>
            </a:xfrm>
            <a:prstGeom prst="rect">
              <a:avLst/>
            </a:prstGeom>
            <a:solidFill>
              <a:schemeClr val="tx2">
                <a:lumMod val="50000"/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50</a:t>
              </a:r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96927" y="408040"/>
            <a:ext cx="806963" cy="855087"/>
            <a:chOff x="3180303" y="840172"/>
            <a:chExt cx="806963" cy="855087"/>
          </a:xfrm>
          <a:solidFill>
            <a:schemeClr val="tx2">
              <a:lumMod val="20000"/>
              <a:lumOff val="80000"/>
              <a:alpha val="50000"/>
            </a:schemeClr>
          </a:solidFill>
        </p:grpSpPr>
        <p:sp>
          <p:nvSpPr>
            <p:cNvPr id="97" name="타원 96"/>
            <p:cNvSpPr/>
            <p:nvPr/>
          </p:nvSpPr>
          <p:spPr>
            <a:xfrm>
              <a:off x="3180303" y="840172"/>
              <a:ext cx="806963" cy="855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08670" y="1083049"/>
              <a:ext cx="74211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585217" y="404580"/>
            <a:ext cx="806963" cy="855087"/>
            <a:chOff x="4956561" y="895939"/>
            <a:chExt cx="806963" cy="855087"/>
          </a:xfrm>
          <a:solidFill>
            <a:schemeClr val="tx2">
              <a:lumMod val="75000"/>
              <a:alpha val="80000"/>
            </a:schemeClr>
          </a:solidFill>
        </p:grpSpPr>
        <p:sp>
          <p:nvSpPr>
            <p:cNvPr id="99" name="타원 98"/>
            <p:cNvSpPr/>
            <p:nvPr/>
          </p:nvSpPr>
          <p:spPr>
            <a:xfrm>
              <a:off x="4956561" y="895939"/>
              <a:ext cx="806963" cy="855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71414" y="1127100"/>
              <a:ext cx="743907" cy="369332"/>
            </a:xfrm>
            <a:prstGeom prst="rect">
              <a:avLst/>
            </a:prstGeom>
            <a:solidFill>
              <a:schemeClr val="tx2">
                <a:lumMod val="75000"/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40</a:t>
              </a:r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483458" y="1738590"/>
            <a:ext cx="806963" cy="860038"/>
            <a:chOff x="4285055" y="1737811"/>
            <a:chExt cx="806963" cy="895384"/>
          </a:xfrm>
          <a:solidFill>
            <a:schemeClr val="tx2">
              <a:lumMod val="50000"/>
            </a:schemeClr>
          </a:solidFill>
        </p:grpSpPr>
        <p:sp>
          <p:nvSpPr>
            <p:cNvPr id="42" name="타원 41"/>
            <p:cNvSpPr/>
            <p:nvPr/>
          </p:nvSpPr>
          <p:spPr>
            <a:xfrm>
              <a:off x="4285055" y="1737811"/>
              <a:ext cx="806963" cy="895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313377" y="2016569"/>
              <a:ext cx="742114" cy="38451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50</a:t>
              </a:r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361047" y="1736145"/>
            <a:ext cx="806963" cy="855087"/>
            <a:chOff x="4956561" y="895939"/>
            <a:chExt cx="806963" cy="855087"/>
          </a:xfrm>
          <a:solidFill>
            <a:schemeClr val="tx2">
              <a:lumMod val="75000"/>
              <a:alpha val="80000"/>
            </a:schemeClr>
          </a:solidFill>
        </p:grpSpPr>
        <p:sp>
          <p:nvSpPr>
            <p:cNvPr id="45" name="타원 44"/>
            <p:cNvSpPr/>
            <p:nvPr/>
          </p:nvSpPr>
          <p:spPr>
            <a:xfrm>
              <a:off x="4956561" y="895939"/>
              <a:ext cx="806963" cy="855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95632" y="1127100"/>
              <a:ext cx="720792" cy="369332"/>
            </a:xfrm>
            <a:prstGeom prst="rect">
              <a:avLst/>
            </a:prstGeom>
            <a:solidFill>
              <a:schemeClr val="tx2">
                <a:lumMod val="75000"/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40</a:t>
              </a:r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888110" y="1716908"/>
            <a:ext cx="815870" cy="855087"/>
            <a:chOff x="3261186" y="1786270"/>
            <a:chExt cx="815870" cy="855087"/>
          </a:xfrm>
        </p:grpSpPr>
        <p:sp>
          <p:nvSpPr>
            <p:cNvPr id="51" name="타원 50"/>
            <p:cNvSpPr/>
            <p:nvPr/>
          </p:nvSpPr>
          <p:spPr>
            <a:xfrm>
              <a:off x="3261186" y="1786270"/>
              <a:ext cx="806963" cy="85508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334942" y="2011938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40020" y="1724428"/>
            <a:ext cx="831151" cy="855087"/>
            <a:chOff x="4000758" y="844232"/>
            <a:chExt cx="831151" cy="855087"/>
          </a:xfrm>
        </p:grpSpPr>
        <p:sp>
          <p:nvSpPr>
            <p:cNvPr id="48" name="타원 47"/>
            <p:cNvSpPr/>
            <p:nvPr/>
          </p:nvSpPr>
          <p:spPr>
            <a:xfrm>
              <a:off x="4000758" y="844232"/>
              <a:ext cx="806963" cy="8550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89795" y="1082602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879970" y="1731948"/>
            <a:ext cx="806963" cy="855087"/>
            <a:chOff x="3180303" y="840172"/>
            <a:chExt cx="806963" cy="855087"/>
          </a:xfrm>
          <a:solidFill>
            <a:schemeClr val="tx2">
              <a:lumMod val="20000"/>
              <a:lumOff val="80000"/>
              <a:alpha val="50000"/>
            </a:schemeClr>
          </a:solidFill>
        </p:grpSpPr>
        <p:sp>
          <p:nvSpPr>
            <p:cNvPr id="54" name="타원 53"/>
            <p:cNvSpPr/>
            <p:nvPr/>
          </p:nvSpPr>
          <p:spPr>
            <a:xfrm>
              <a:off x="3180303" y="840172"/>
              <a:ext cx="806963" cy="855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08670" y="1083049"/>
              <a:ext cx="742114" cy="3693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799820" y="3079076"/>
            <a:ext cx="831151" cy="855087"/>
            <a:chOff x="4000758" y="844232"/>
            <a:chExt cx="831151" cy="855087"/>
          </a:xfrm>
        </p:grpSpPr>
        <p:sp>
          <p:nvSpPr>
            <p:cNvPr id="60" name="타원 59"/>
            <p:cNvSpPr/>
            <p:nvPr/>
          </p:nvSpPr>
          <p:spPr>
            <a:xfrm>
              <a:off x="4000758" y="844232"/>
              <a:ext cx="806963" cy="8550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89795" y="1082602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106644" y="3068877"/>
            <a:ext cx="815870" cy="855087"/>
            <a:chOff x="3261186" y="1786270"/>
            <a:chExt cx="815870" cy="855087"/>
          </a:xfrm>
        </p:grpSpPr>
        <p:sp>
          <p:nvSpPr>
            <p:cNvPr id="63" name="타원 62"/>
            <p:cNvSpPr/>
            <p:nvPr/>
          </p:nvSpPr>
          <p:spPr>
            <a:xfrm>
              <a:off x="3261186" y="1786270"/>
              <a:ext cx="806963" cy="85508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34942" y="2011938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248160" y="3068877"/>
            <a:ext cx="828915" cy="855087"/>
            <a:chOff x="4285055" y="1781569"/>
            <a:chExt cx="828915" cy="855087"/>
          </a:xfrm>
        </p:grpSpPr>
        <p:sp>
          <p:nvSpPr>
            <p:cNvPr id="66" name="타원 65"/>
            <p:cNvSpPr/>
            <p:nvPr/>
          </p:nvSpPr>
          <p:spPr>
            <a:xfrm>
              <a:off x="4285055" y="1781569"/>
              <a:ext cx="806963" cy="85508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71856" y="1999843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50</a:t>
              </a:r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657280" y="3068877"/>
            <a:ext cx="806963" cy="855087"/>
            <a:chOff x="4956561" y="895939"/>
            <a:chExt cx="806963" cy="855087"/>
          </a:xfrm>
          <a:solidFill>
            <a:schemeClr val="tx2">
              <a:lumMod val="75000"/>
              <a:alpha val="80000"/>
            </a:schemeClr>
          </a:solidFill>
        </p:grpSpPr>
        <p:sp>
          <p:nvSpPr>
            <p:cNvPr id="69" name="타원 68"/>
            <p:cNvSpPr/>
            <p:nvPr/>
          </p:nvSpPr>
          <p:spPr>
            <a:xfrm>
              <a:off x="4956561" y="895939"/>
              <a:ext cx="806963" cy="855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03113" y="1127466"/>
              <a:ext cx="720575" cy="369332"/>
            </a:xfrm>
            <a:prstGeom prst="rect">
              <a:avLst/>
            </a:prstGeom>
            <a:solidFill>
              <a:schemeClr val="tx2">
                <a:lumMod val="75000"/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40</a:t>
              </a:r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498763" y="4386888"/>
            <a:ext cx="831151" cy="855087"/>
            <a:chOff x="4000758" y="844232"/>
            <a:chExt cx="831151" cy="855087"/>
          </a:xfrm>
        </p:grpSpPr>
        <p:sp>
          <p:nvSpPr>
            <p:cNvPr id="78" name="타원 77"/>
            <p:cNvSpPr/>
            <p:nvPr/>
          </p:nvSpPr>
          <p:spPr>
            <a:xfrm>
              <a:off x="4000758" y="844232"/>
              <a:ext cx="806963" cy="85508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089795" y="1082602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105450" y="4365057"/>
            <a:ext cx="806963" cy="855087"/>
            <a:chOff x="3180303" y="840172"/>
            <a:chExt cx="806963" cy="855087"/>
          </a:xfrm>
          <a:solidFill>
            <a:schemeClr val="tx2">
              <a:lumMod val="20000"/>
              <a:lumOff val="80000"/>
              <a:alpha val="50000"/>
            </a:schemeClr>
          </a:solidFill>
        </p:grpSpPr>
        <p:sp>
          <p:nvSpPr>
            <p:cNvPr id="96" name="타원 95"/>
            <p:cNvSpPr/>
            <p:nvPr/>
          </p:nvSpPr>
          <p:spPr>
            <a:xfrm>
              <a:off x="3180303" y="840172"/>
              <a:ext cx="806963" cy="855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33509" y="1108282"/>
              <a:ext cx="74211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5807960" y="4399470"/>
            <a:ext cx="815870" cy="855087"/>
            <a:chOff x="3261186" y="1786270"/>
            <a:chExt cx="815870" cy="855087"/>
          </a:xfrm>
        </p:grpSpPr>
        <p:sp>
          <p:nvSpPr>
            <p:cNvPr id="113" name="타원 112"/>
            <p:cNvSpPr/>
            <p:nvPr/>
          </p:nvSpPr>
          <p:spPr>
            <a:xfrm>
              <a:off x="3261186" y="1786270"/>
              <a:ext cx="806963" cy="85508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334942" y="2011938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995270" y="4399470"/>
            <a:ext cx="828915" cy="855087"/>
            <a:chOff x="4285055" y="1781569"/>
            <a:chExt cx="828915" cy="855087"/>
          </a:xfrm>
        </p:grpSpPr>
        <p:sp>
          <p:nvSpPr>
            <p:cNvPr id="116" name="타원 115"/>
            <p:cNvSpPr/>
            <p:nvPr/>
          </p:nvSpPr>
          <p:spPr>
            <a:xfrm>
              <a:off x="4285055" y="1781569"/>
              <a:ext cx="806963" cy="85508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371856" y="1999843"/>
              <a:ext cx="742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50</a:t>
              </a:r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6369185" y="4399470"/>
            <a:ext cx="806963" cy="855087"/>
            <a:chOff x="4956561" y="895939"/>
            <a:chExt cx="806963" cy="855087"/>
          </a:xfrm>
          <a:solidFill>
            <a:schemeClr val="tx2">
              <a:lumMod val="75000"/>
              <a:alpha val="80000"/>
            </a:schemeClr>
          </a:solidFill>
        </p:grpSpPr>
        <p:sp>
          <p:nvSpPr>
            <p:cNvPr id="119" name="타원 118"/>
            <p:cNvSpPr/>
            <p:nvPr/>
          </p:nvSpPr>
          <p:spPr>
            <a:xfrm>
              <a:off x="4956561" y="895939"/>
              <a:ext cx="806963" cy="855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971416" y="1129636"/>
              <a:ext cx="761766" cy="369332"/>
            </a:xfrm>
            <a:prstGeom prst="rect">
              <a:avLst/>
            </a:prstGeom>
            <a:solidFill>
              <a:schemeClr val="tx2">
                <a:lumMod val="75000"/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40</a:t>
              </a:r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439770" y="3068877"/>
            <a:ext cx="806963" cy="855087"/>
            <a:chOff x="3180303" y="840172"/>
            <a:chExt cx="806963" cy="855087"/>
          </a:xfrm>
          <a:solidFill>
            <a:schemeClr val="tx2">
              <a:lumMod val="20000"/>
              <a:lumOff val="80000"/>
              <a:alpha val="50000"/>
            </a:schemeClr>
          </a:solidFill>
        </p:grpSpPr>
        <p:sp>
          <p:nvSpPr>
            <p:cNvPr id="57" name="타원 56"/>
            <p:cNvSpPr/>
            <p:nvPr/>
          </p:nvSpPr>
          <p:spPr>
            <a:xfrm>
              <a:off x="3180303" y="840172"/>
              <a:ext cx="806963" cy="855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208670" y="1083049"/>
              <a:ext cx="74211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</a:t>
              </a:r>
            </a:p>
          </p:txBody>
        </p:sp>
      </p:grpSp>
      <p:sp>
        <p:nvSpPr>
          <p:cNvPr id="122" name="타원 121"/>
          <p:cNvSpPr/>
          <p:nvPr/>
        </p:nvSpPr>
        <p:spPr>
          <a:xfrm>
            <a:off x="1938650" y="5763206"/>
            <a:ext cx="806963" cy="855087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711530" y="6006083"/>
            <a:ext cx="742114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</a:t>
            </a:r>
          </a:p>
        </p:txBody>
      </p:sp>
      <p:sp>
        <p:nvSpPr>
          <p:cNvPr id="125" name="타원 124"/>
          <p:cNvSpPr/>
          <p:nvPr/>
        </p:nvSpPr>
        <p:spPr>
          <a:xfrm>
            <a:off x="3714428" y="5755678"/>
            <a:ext cx="806963" cy="8550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489766" y="5994048"/>
            <a:ext cx="74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</a:t>
            </a:r>
          </a:p>
        </p:txBody>
      </p:sp>
      <p:sp>
        <p:nvSpPr>
          <p:cNvPr id="128" name="타원 127"/>
          <p:cNvSpPr/>
          <p:nvPr/>
        </p:nvSpPr>
        <p:spPr>
          <a:xfrm>
            <a:off x="5424150" y="5733320"/>
            <a:ext cx="806963" cy="85508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188403" y="5958988"/>
            <a:ext cx="74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</a:t>
            </a:r>
          </a:p>
        </p:txBody>
      </p:sp>
      <p:sp>
        <p:nvSpPr>
          <p:cNvPr id="131" name="타원 130"/>
          <p:cNvSpPr/>
          <p:nvPr/>
        </p:nvSpPr>
        <p:spPr>
          <a:xfrm>
            <a:off x="8852332" y="5733319"/>
            <a:ext cx="806963" cy="85508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633827" y="5949350"/>
            <a:ext cx="742114" cy="3693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</a:t>
            </a:r>
          </a:p>
        </p:txBody>
      </p:sp>
      <p:sp>
        <p:nvSpPr>
          <p:cNvPr id="134" name="타원 133"/>
          <p:cNvSpPr/>
          <p:nvPr/>
        </p:nvSpPr>
        <p:spPr>
          <a:xfrm>
            <a:off x="7161297" y="5733320"/>
            <a:ext cx="806963" cy="855087"/>
          </a:xfrm>
          <a:prstGeom prst="ellipse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927446" y="5955043"/>
            <a:ext cx="720047" cy="369332"/>
          </a:xfrm>
          <a:prstGeom prst="rect">
            <a:avLst/>
          </a:prstGeom>
          <a:solidFill>
            <a:schemeClr val="accent1">
              <a:lumMod val="75000"/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</a:t>
            </a:r>
          </a:p>
        </p:txBody>
      </p:sp>
    </p:spTree>
    <p:extLst>
      <p:ext uri="{BB962C8B-B14F-4D97-AF65-F5344CB8AC3E}">
        <p14:creationId xmlns:p14="http://schemas.microsoft.com/office/powerpoint/2010/main" val="3734111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00" y="404580"/>
            <a:ext cx="9696500" cy="61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33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0" y="3356991"/>
            <a:ext cx="12192000" cy="0"/>
          </a:xfrm>
          <a:prstGeom prst="line">
            <a:avLst/>
          </a:prstGeom>
          <a:ln w="25400">
            <a:solidFill>
              <a:srgbClr val="28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8184261" y="3284982"/>
            <a:ext cx="144018" cy="144018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이등변 삼각형 27"/>
          <p:cNvSpPr>
            <a:spLocks noChangeAspect="1"/>
          </p:cNvSpPr>
          <p:nvPr/>
        </p:nvSpPr>
        <p:spPr>
          <a:xfrm rot="5400000">
            <a:off x="1674377" y="3222935"/>
            <a:ext cx="324040" cy="26589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>
            <a:spLocks noChangeAspect="1"/>
          </p:cNvSpPr>
          <p:nvPr/>
        </p:nvSpPr>
        <p:spPr>
          <a:xfrm>
            <a:off x="8112252" y="3212973"/>
            <a:ext cx="252031" cy="252031"/>
          </a:xfrm>
          <a:prstGeom prst="rect">
            <a:avLst/>
          </a:prstGeom>
          <a:solidFill>
            <a:srgbClr val="FF0000"/>
          </a:solidFill>
          <a:ln w="508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9" name="그룹 58"/>
          <p:cNvGrpSpPr>
            <a:grpSpLocks noChangeAspect="1"/>
          </p:cNvGrpSpPr>
          <p:nvPr/>
        </p:nvGrpSpPr>
        <p:grpSpPr>
          <a:xfrm>
            <a:off x="3782491" y="3248977"/>
            <a:ext cx="297257" cy="252031"/>
            <a:chOff x="3728085" y="3140964"/>
            <a:chExt cx="432054" cy="366320"/>
          </a:xfrm>
        </p:grpSpPr>
        <p:sp>
          <p:nvSpPr>
            <p:cNvPr id="40" name="직사각형 39"/>
            <p:cNvSpPr/>
            <p:nvPr/>
          </p:nvSpPr>
          <p:spPr>
            <a:xfrm>
              <a:off x="3728085" y="3140964"/>
              <a:ext cx="432054" cy="366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3819335" y="3140966"/>
              <a:ext cx="260413" cy="360045"/>
              <a:chOff x="4007739" y="476631"/>
              <a:chExt cx="260413" cy="360045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4007739" y="476631"/>
                <a:ext cx="108013" cy="36004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4160139" y="476631"/>
                <a:ext cx="108013" cy="36004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60" name="그룹 59"/>
          <p:cNvGrpSpPr>
            <a:grpSpLocks noChangeAspect="1"/>
          </p:cNvGrpSpPr>
          <p:nvPr/>
        </p:nvGrpSpPr>
        <p:grpSpPr>
          <a:xfrm>
            <a:off x="5879972" y="3212973"/>
            <a:ext cx="319401" cy="324040"/>
            <a:chOff x="5879973" y="3140964"/>
            <a:chExt cx="432054" cy="438329"/>
          </a:xfrm>
        </p:grpSpPr>
        <p:sp>
          <p:nvSpPr>
            <p:cNvPr id="25" name="타원 24"/>
            <p:cNvSpPr/>
            <p:nvPr/>
          </p:nvSpPr>
          <p:spPr>
            <a:xfrm>
              <a:off x="6023991" y="3284982"/>
              <a:ext cx="144018" cy="144018"/>
            </a:xfrm>
            <a:prstGeom prst="ellipse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879973" y="3212973"/>
              <a:ext cx="432054" cy="366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3" name="그룹 32"/>
            <p:cNvGrpSpPr>
              <a:grpSpLocks noChangeAspect="1"/>
            </p:cNvGrpSpPr>
            <p:nvPr/>
          </p:nvGrpSpPr>
          <p:grpSpPr>
            <a:xfrm>
              <a:off x="5915977" y="3140964"/>
              <a:ext cx="360043" cy="400050"/>
              <a:chOff x="5807964" y="642926"/>
              <a:chExt cx="288036" cy="351024"/>
            </a:xfrm>
          </p:grpSpPr>
          <p:sp>
            <p:nvSpPr>
              <p:cNvPr id="31" name="이등변 삼각형 30"/>
              <p:cNvSpPr>
                <a:spLocks noChangeAspect="1"/>
              </p:cNvSpPr>
              <p:nvPr/>
            </p:nvSpPr>
            <p:spPr>
              <a:xfrm rot="5400000">
                <a:off x="5776470" y="674420"/>
                <a:ext cx="351024" cy="288036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508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 rot="5400000">
                <a:off x="5897976" y="818672"/>
                <a:ext cx="252031" cy="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/>
          <p:cNvGrpSpPr>
            <a:grpSpLocks noChangeAspect="1"/>
          </p:cNvGrpSpPr>
          <p:nvPr/>
        </p:nvGrpSpPr>
        <p:grpSpPr>
          <a:xfrm>
            <a:off x="10200512" y="3212973"/>
            <a:ext cx="319401" cy="324040"/>
            <a:chOff x="10200513" y="3140964"/>
            <a:chExt cx="432054" cy="438329"/>
          </a:xfrm>
        </p:grpSpPr>
        <p:sp>
          <p:nvSpPr>
            <p:cNvPr id="27" name="타원 26"/>
            <p:cNvSpPr/>
            <p:nvPr/>
          </p:nvSpPr>
          <p:spPr>
            <a:xfrm>
              <a:off x="10344531" y="3284982"/>
              <a:ext cx="144018" cy="144018"/>
            </a:xfrm>
            <a:prstGeom prst="ellipse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0200513" y="3212973"/>
              <a:ext cx="432054" cy="366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5" name="그룹 34"/>
            <p:cNvGrpSpPr>
              <a:grpSpLocks noChangeAspect="1"/>
            </p:cNvGrpSpPr>
            <p:nvPr/>
          </p:nvGrpSpPr>
          <p:grpSpPr>
            <a:xfrm flipH="1">
              <a:off x="10236515" y="3140964"/>
              <a:ext cx="360043" cy="400050"/>
              <a:chOff x="5807964" y="642926"/>
              <a:chExt cx="288036" cy="351024"/>
            </a:xfrm>
          </p:grpSpPr>
          <p:sp>
            <p:nvSpPr>
              <p:cNvPr id="36" name="이등변 삼각형 35"/>
              <p:cNvSpPr>
                <a:spLocks noChangeAspect="1"/>
              </p:cNvSpPr>
              <p:nvPr/>
            </p:nvSpPr>
            <p:spPr>
              <a:xfrm rot="5400000">
                <a:off x="5776470" y="674420"/>
                <a:ext cx="351024" cy="288036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508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 rot="5400000">
                <a:off x="5897976" y="818672"/>
                <a:ext cx="252031" cy="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순서도: 추출 54"/>
          <p:cNvSpPr>
            <a:spLocks noChangeAspect="1"/>
          </p:cNvSpPr>
          <p:nvPr/>
        </p:nvSpPr>
        <p:spPr>
          <a:xfrm rot="5400000">
            <a:off x="7191692" y="1476705"/>
            <a:ext cx="504063" cy="391159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7" name="TextBox 46"/>
          <p:cNvSpPr txBox="1"/>
          <p:nvPr/>
        </p:nvSpPr>
        <p:spPr>
          <a:xfrm>
            <a:off x="5056942" y="1170611"/>
            <a:ext cx="22848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kumimoji="0" lang="en-US" altLang="ko-KR" sz="7000" b="0" i="0" u="none" strike="noStrike" kern="1200" cap="none" spc="0" normalizeH="0" baseline="0" dirty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2099" y="3845433"/>
            <a:ext cx="19914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07385" y="3845433"/>
            <a:ext cx="18474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Why?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3094" y="-103050"/>
            <a:ext cx="12192000" cy="1030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943840" y="3843792"/>
            <a:ext cx="21339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소개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5250" y="4789667"/>
            <a:ext cx="21391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endParaRPr lang="en-US" altLang="ko-KR" sz="2000" dirty="0" smtClean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endParaRPr lang="en-US" altLang="ko-KR" sz="2000" dirty="0" smtClean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  <a:endParaRPr lang="en-US" altLang="ko-KR" sz="2000" dirty="0" smtClean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endParaRPr lang="en-US" altLang="ko-KR" sz="2000" dirty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</a:t>
            </a:r>
            <a:r>
              <a:rPr lang="ko-KR" altLang="en-US" sz="200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스택</a:t>
            </a:r>
            <a:endParaRPr lang="en-US" altLang="ko-KR" sz="2000" dirty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76667" y="4776852"/>
            <a:ext cx="21391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문제의식</a:t>
            </a:r>
            <a:endParaRPr lang="en-US" altLang="ko-KR" sz="2000" dirty="0" smtClean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endParaRPr lang="en-US" altLang="ko-KR" sz="2000" dirty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페르소나 분석</a:t>
            </a:r>
            <a:endParaRPr lang="en-US" altLang="ko-KR" sz="2000" dirty="0" smtClean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endParaRPr lang="en-US" altLang="ko-KR" sz="2000" dirty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와이어프레임</a:t>
            </a:r>
            <a:endParaRPr lang="en-US" altLang="ko-KR" sz="2000" dirty="0" smtClean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64957" y="4789667"/>
            <a:ext cx="21391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en-US" altLang="ko-KR" sz="2000" dirty="0" smtClean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08885" y="3855365"/>
            <a:ext cx="21339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222857" y="3869970"/>
            <a:ext cx="21339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&amp; A</a:t>
            </a:r>
            <a:endParaRPr lang="ko-KR" altLang="en-US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60" y="404580"/>
            <a:ext cx="9408460" cy="59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4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49" y="432541"/>
            <a:ext cx="12346709" cy="5948869"/>
          </a:xfrm>
        </p:spPr>
      </p:pic>
      <p:sp>
        <p:nvSpPr>
          <p:cNvPr id="3" name="TextBox 2"/>
          <p:cNvSpPr txBox="1"/>
          <p:nvPr/>
        </p:nvSpPr>
        <p:spPr>
          <a:xfrm>
            <a:off x="191180" y="116540"/>
            <a:ext cx="6097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와이어프레임</a:t>
            </a:r>
            <a:endParaRPr lang="ko-KR" altLang="en-US" sz="7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068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"/>
          <a:stretch/>
        </p:blipFill>
        <p:spPr>
          <a:xfrm>
            <a:off x="1486600" y="692620"/>
            <a:ext cx="8977919" cy="5398386"/>
          </a:xfrm>
        </p:spPr>
      </p:pic>
    </p:spTree>
    <p:extLst>
      <p:ext uri="{BB962C8B-B14F-4D97-AF65-F5344CB8AC3E}">
        <p14:creationId xmlns:p14="http://schemas.microsoft.com/office/powerpoint/2010/main" val="32553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90" y="575062"/>
            <a:ext cx="8702794" cy="5707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20170" y="188550"/>
            <a:ext cx="4176580" cy="2088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3390" y="4293120"/>
            <a:ext cx="4896680" cy="2088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8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60" y="188550"/>
            <a:ext cx="8535820" cy="64809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7260" y="5085230"/>
            <a:ext cx="4536630" cy="1772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9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"/>
          <a:stretch/>
        </p:blipFill>
        <p:spPr>
          <a:xfrm>
            <a:off x="1606797" y="694984"/>
            <a:ext cx="8953823" cy="53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606797" y="701042"/>
            <a:ext cx="8881813" cy="5434954"/>
            <a:chOff x="695249" y="815675"/>
            <a:chExt cx="11082857" cy="52056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424" y="2074327"/>
              <a:ext cx="4338682" cy="39450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"/>
            <a:stretch/>
          </p:blipFill>
          <p:spPr>
            <a:xfrm>
              <a:off x="695249" y="815676"/>
              <a:ext cx="6902211" cy="520568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385" y="815675"/>
              <a:ext cx="5534721" cy="1351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40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2" y="690794"/>
            <a:ext cx="8977918" cy="5398386"/>
          </a:xfrm>
        </p:spPr>
      </p:pic>
    </p:spTree>
    <p:extLst>
      <p:ext uri="{BB962C8B-B14F-4D97-AF65-F5344CB8AC3E}">
        <p14:creationId xmlns:p14="http://schemas.microsoft.com/office/powerpoint/2010/main" val="142945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544765" y="2780919"/>
            <a:ext cx="9102470" cy="936117"/>
            <a:chOff x="2322195" y="2780919"/>
            <a:chExt cx="9102470" cy="936117"/>
          </a:xfrm>
        </p:grpSpPr>
        <p:sp>
          <p:nvSpPr>
            <p:cNvPr id="4" name="직사각형 3"/>
            <p:cNvSpPr/>
            <p:nvPr/>
          </p:nvSpPr>
          <p:spPr>
            <a:xfrm>
              <a:off x="2322195" y="2780919"/>
              <a:ext cx="9102470" cy="936117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>
              <a:spLocks noChangeAspect="1"/>
            </p:cNvSpPr>
            <p:nvPr/>
          </p:nvSpPr>
          <p:spPr>
            <a:xfrm>
              <a:off x="10632567" y="2996946"/>
              <a:ext cx="396049" cy="396049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0970615" y="3334995"/>
              <a:ext cx="166015" cy="16601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674114" y="2924937"/>
            <a:ext cx="5574030" cy="719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1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endParaRPr lang="en-US" altLang="ko-KR" sz="41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3356991"/>
            <a:ext cx="1544765" cy="0"/>
          </a:xfrm>
          <a:prstGeom prst="line">
            <a:avLst/>
          </a:prstGeom>
          <a:ln w="25400">
            <a:solidFill>
              <a:srgbClr val="28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7566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14"/>
          <a:stretch/>
        </p:blipFill>
        <p:spPr>
          <a:xfrm>
            <a:off x="1487360" y="692620"/>
            <a:ext cx="8971956" cy="56966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rot="21159299">
            <a:off x="3372852" y="4456100"/>
            <a:ext cx="94333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Google Docs</a:t>
            </a:r>
            <a:r>
              <a:rPr lang="ko-KR" altLang="en-US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활용한</a:t>
            </a:r>
            <a:endParaRPr lang="en-US" altLang="ko-KR" sz="6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공동작업</a:t>
            </a:r>
            <a:endParaRPr lang="en-US" altLang="ko-KR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19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544765" y="2852933"/>
            <a:ext cx="9102470" cy="936117"/>
            <a:chOff x="2322195" y="2780919"/>
            <a:chExt cx="9102470" cy="936117"/>
          </a:xfrm>
        </p:grpSpPr>
        <p:sp>
          <p:nvSpPr>
            <p:cNvPr id="4" name="직사각형 3"/>
            <p:cNvSpPr/>
            <p:nvPr/>
          </p:nvSpPr>
          <p:spPr>
            <a:xfrm>
              <a:off x="2322195" y="2780919"/>
              <a:ext cx="9102470" cy="936117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>
              <a:spLocks noChangeAspect="1"/>
            </p:cNvSpPr>
            <p:nvPr/>
          </p:nvSpPr>
          <p:spPr>
            <a:xfrm>
              <a:off x="10632567" y="2996946"/>
              <a:ext cx="396049" cy="396049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0970615" y="3334995"/>
              <a:ext cx="166015" cy="16601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746140" y="2997712"/>
            <a:ext cx="5574030" cy="719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1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en-US" altLang="ko-KR" sz="41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3356991"/>
            <a:ext cx="1544765" cy="0"/>
          </a:xfrm>
          <a:prstGeom prst="line">
            <a:avLst/>
          </a:prstGeom>
          <a:ln w="25400">
            <a:solidFill>
              <a:srgbClr val="28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990" y="1554180"/>
            <a:ext cx="6964122" cy="5301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048" r="2867"/>
          <a:stretch/>
        </p:blipFill>
        <p:spPr>
          <a:xfrm>
            <a:off x="6528060" y="1241220"/>
            <a:ext cx="6624920" cy="56167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3190" y="222997"/>
            <a:ext cx="9433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REST API &amp; DB </a:t>
            </a:r>
            <a:r>
              <a:rPr lang="ko-KR" altLang="en-US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 설계</a:t>
            </a:r>
            <a:endParaRPr lang="en-US" altLang="ko-KR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438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50" y="613380"/>
            <a:ext cx="3360711" cy="58374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3316" y="1545868"/>
            <a:ext cx="4824594" cy="324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0"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16" y="620610"/>
            <a:ext cx="46805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메인피드</a:t>
            </a:r>
            <a:endParaRPr lang="ko-KR" altLang="en-US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316" y="1901238"/>
            <a:ext cx="5112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4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팔로우</a:t>
            </a: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1" y="636242"/>
            <a:ext cx="3284505" cy="5791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72475" y="6427944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태그 기반 </a:t>
            </a:r>
            <a:r>
              <a:rPr lang="ko-KR" altLang="en-US" sz="2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06428" y="6407624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 </a:t>
            </a:r>
            <a:r>
              <a:rPr lang="ko-KR" altLang="en-US" sz="2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0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3316" y="1545868"/>
            <a:ext cx="4824594" cy="324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0"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16" y="620610"/>
            <a:ext cx="52566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316" y="1901238"/>
            <a:ext cx="51126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편집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작성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4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팔로우</a:t>
            </a: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 등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890" y="574635"/>
            <a:ext cx="3429000" cy="609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40" y="544040"/>
            <a:ext cx="3409950" cy="6086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990" y="558327"/>
            <a:ext cx="34099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76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3316" y="1545868"/>
            <a:ext cx="3312414" cy="324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0"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16" y="620610"/>
            <a:ext cx="35284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</a:t>
            </a:r>
            <a:endParaRPr lang="ko-KR" altLang="en-US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837" y="3676076"/>
            <a:ext cx="3497883" cy="2705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216" y="692620"/>
            <a:ext cx="3505504" cy="18746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20" y="1869908"/>
            <a:ext cx="3581710" cy="2545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3316" y="1901238"/>
            <a:ext cx="5112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좋아요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댓글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4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팔로우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83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3316" y="1545868"/>
            <a:ext cx="3312414" cy="324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0"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16" y="620610"/>
            <a:ext cx="35284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</a:t>
            </a:r>
            <a:endParaRPr lang="ko-KR" altLang="en-US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6166" y="1924579"/>
            <a:ext cx="43596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닉네임 기반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20" y="414337"/>
            <a:ext cx="3362325" cy="6029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384" y="383747"/>
            <a:ext cx="3390900" cy="609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3252" y="644366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태그 </a:t>
            </a:r>
            <a:r>
              <a:rPr lang="ko-KR" altLang="en-US" sz="2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검색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8489" y="6485839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</a:t>
            </a:r>
            <a:r>
              <a:rPr lang="ko-KR" altLang="en-US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검색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029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3316" y="1545868"/>
            <a:ext cx="3312414" cy="324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0"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16" y="620610"/>
            <a:ext cx="35284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</a:t>
            </a:r>
            <a:endParaRPr lang="ko-KR" altLang="en-US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3"/>
          <a:stretch/>
        </p:blipFill>
        <p:spPr>
          <a:xfrm>
            <a:off x="4489815" y="2134704"/>
            <a:ext cx="3406435" cy="42712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50"/>
          <a:stretch/>
        </p:blipFill>
        <p:spPr>
          <a:xfrm>
            <a:off x="623316" y="2165436"/>
            <a:ext cx="3414056" cy="42186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2"/>
          <a:stretch/>
        </p:blipFill>
        <p:spPr>
          <a:xfrm>
            <a:off x="8544340" y="2204830"/>
            <a:ext cx="3330229" cy="41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49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4367784" y="3216322"/>
            <a:ext cx="3422627" cy="2503725"/>
            <a:chOff x="2423540" y="908685"/>
            <a:chExt cx="7344919" cy="5372967"/>
          </a:xfrm>
        </p:grpSpPr>
        <p:sp>
          <p:nvSpPr>
            <p:cNvPr id="6" name="순서도: 지연 5"/>
            <p:cNvSpPr/>
            <p:nvPr/>
          </p:nvSpPr>
          <p:spPr>
            <a:xfrm rot="16200000">
              <a:off x="5699950" y="-2032290"/>
              <a:ext cx="792099" cy="6674049"/>
            </a:xfrm>
            <a:prstGeom prst="flowChartDela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순서도: 지연 6"/>
            <p:cNvSpPr/>
            <p:nvPr/>
          </p:nvSpPr>
          <p:spPr>
            <a:xfrm rot="10800000">
              <a:off x="2423540" y="1268730"/>
              <a:ext cx="792099" cy="4666369"/>
            </a:xfrm>
            <a:prstGeom prst="flowChartDela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순서도: 지연 7"/>
            <p:cNvSpPr/>
            <p:nvPr/>
          </p:nvSpPr>
          <p:spPr>
            <a:xfrm rot="5400000" flipV="1">
              <a:off x="5677799" y="2526427"/>
              <a:ext cx="836401" cy="6674049"/>
            </a:xfrm>
            <a:prstGeom prst="flowChartDela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순서도: 지연 8"/>
            <p:cNvSpPr/>
            <p:nvPr/>
          </p:nvSpPr>
          <p:spPr>
            <a:xfrm rot="10800000" flipH="1">
              <a:off x="8976360" y="1259553"/>
              <a:ext cx="792099" cy="4666369"/>
            </a:xfrm>
            <a:prstGeom prst="flowChartDela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99613" y="1556766"/>
              <a:ext cx="6372797" cy="41765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이등변 삼각형 10">
              <a:hlinkClick r:id="rId3"/>
            </p:cNvPr>
            <p:cNvSpPr/>
            <p:nvPr/>
          </p:nvSpPr>
          <p:spPr>
            <a:xfrm rot="5400000">
              <a:off x="5112804" y="2462380"/>
              <a:ext cx="2315434" cy="1933238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96860" y="1052670"/>
            <a:ext cx="12192000" cy="317009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0000" kern="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연</a:t>
            </a:r>
            <a:endParaRPr lang="en-US" altLang="ko-KR" sz="20000" kern="0" dirty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999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4367784" y="3216322"/>
            <a:ext cx="3422627" cy="2503725"/>
            <a:chOff x="2423540" y="908685"/>
            <a:chExt cx="7344919" cy="5372967"/>
          </a:xfrm>
        </p:grpSpPr>
        <p:sp>
          <p:nvSpPr>
            <p:cNvPr id="6" name="순서도: 지연 5"/>
            <p:cNvSpPr/>
            <p:nvPr/>
          </p:nvSpPr>
          <p:spPr>
            <a:xfrm rot="16200000">
              <a:off x="5699950" y="-2032290"/>
              <a:ext cx="792099" cy="6674049"/>
            </a:xfrm>
            <a:prstGeom prst="flowChartDela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순서도: 지연 6"/>
            <p:cNvSpPr/>
            <p:nvPr/>
          </p:nvSpPr>
          <p:spPr>
            <a:xfrm rot="10800000">
              <a:off x="2423540" y="1268730"/>
              <a:ext cx="792099" cy="4666369"/>
            </a:xfrm>
            <a:prstGeom prst="flowChartDela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순서도: 지연 7"/>
            <p:cNvSpPr/>
            <p:nvPr/>
          </p:nvSpPr>
          <p:spPr>
            <a:xfrm rot="5400000" flipV="1">
              <a:off x="5677799" y="2526427"/>
              <a:ext cx="836401" cy="6674049"/>
            </a:xfrm>
            <a:prstGeom prst="flowChartDela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순서도: 지연 8"/>
            <p:cNvSpPr/>
            <p:nvPr/>
          </p:nvSpPr>
          <p:spPr>
            <a:xfrm rot="10800000" flipH="1">
              <a:off x="8976360" y="1259553"/>
              <a:ext cx="792099" cy="4666369"/>
            </a:xfrm>
            <a:prstGeom prst="flowChartDela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99613" y="1556766"/>
              <a:ext cx="6372797" cy="41765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5112804" y="2462380"/>
              <a:ext cx="2315434" cy="1933238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1052670"/>
            <a:ext cx="12192000" cy="317009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0000" kern="0" dirty="0" smtClean="0">
                <a:solidFill>
                  <a:srgbClr val="28282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&amp; A</a:t>
            </a:r>
            <a:endParaRPr lang="en-US" altLang="ko-KR" sz="20000" kern="0" dirty="0">
              <a:solidFill>
                <a:srgbClr val="28282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799820" y="836640"/>
            <a:ext cx="2655971" cy="18297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glow rad="63500">
              <a:srgbClr val="808080">
                <a:alpha val="50000"/>
              </a:srgbClr>
            </a:glow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159864" y="1566890"/>
            <a:ext cx="194339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51471" y="1094450"/>
            <a:ext cx="2008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err="1" smtClean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유혜린</a:t>
            </a:r>
            <a:endParaRPr lang="ko-KR" altLang="en-US" sz="20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95491" y="1710880"/>
            <a:ext cx="171666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테크리더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</a:p>
          <a:p>
            <a:pPr algn="ctr">
              <a:defRPr/>
            </a:pP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9170" y="3615482"/>
            <a:ext cx="2635199" cy="18297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glow rad="63500">
              <a:srgbClr val="808080">
                <a:alpha val="50000"/>
              </a:srgbClr>
            </a:glow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467124" y="4345732"/>
            <a:ext cx="19281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3128" y="3873292"/>
            <a:ext cx="1992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err="1" smtClean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정현희</a:t>
            </a:r>
            <a:endParaRPr lang="ko-KR" altLang="en-US" sz="20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9072" y="4489722"/>
            <a:ext cx="17032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QA</a:t>
            </a:r>
          </a:p>
          <a:p>
            <a:pPr algn="ctr">
              <a:defRPr/>
            </a:pP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68762" y="3615482"/>
            <a:ext cx="2664370" cy="18297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glow rad="63500">
              <a:srgbClr val="808080">
                <a:alpha val="50000"/>
              </a:srgbClr>
            </a:glow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3528806" y="4345732"/>
            <a:ext cx="194953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528812" y="3873292"/>
            <a:ext cx="2014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권민지</a:t>
            </a:r>
            <a:endParaRPr lang="ko-KR" altLang="en-US" sz="20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72832" y="4489722"/>
            <a:ext cx="17220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9408460" y="3615482"/>
            <a:ext cx="2660729" cy="18297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glow rad="63500">
              <a:srgbClr val="808080">
                <a:alpha val="50000"/>
              </a:srgbClr>
            </a:glow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9768505" y="4345732"/>
            <a:ext cx="19468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723352" y="3873292"/>
            <a:ext cx="20117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고소영</a:t>
            </a:r>
            <a:endParaRPr lang="ko-KR" altLang="en-US" sz="20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62863" y="4489722"/>
            <a:ext cx="17197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</a:t>
            </a:r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283671" y="3615482"/>
            <a:ext cx="2710396" cy="18297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glow rad="63500">
              <a:srgbClr val="808080">
                <a:alpha val="50000"/>
              </a:srgbClr>
            </a:glow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6643716" y="4345732"/>
            <a:ext cx="198321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643721" y="3873292"/>
            <a:ext cx="2049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최규식</a:t>
            </a:r>
            <a:endParaRPr lang="ko-KR" altLang="en-US" sz="20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97768" y="4489722"/>
            <a:ext cx="17518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</a:t>
            </a:r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2" name="직선 연결선 31"/>
          <p:cNvCxnSpPr>
            <a:stCxn id="49" idx="0"/>
            <a:endCxn id="18" idx="2"/>
          </p:cNvCxnSpPr>
          <p:nvPr/>
        </p:nvCxnSpPr>
        <p:spPr>
          <a:xfrm flipV="1">
            <a:off x="1436770" y="2666438"/>
            <a:ext cx="4691036" cy="949044"/>
          </a:xfrm>
          <a:prstGeom prst="line">
            <a:avLst/>
          </a:prstGeom>
          <a:ln w="50800" cap="rnd">
            <a:solidFill>
              <a:srgbClr val="282828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57" idx="0"/>
            <a:endCxn id="18" idx="2"/>
          </p:cNvCxnSpPr>
          <p:nvPr/>
        </p:nvCxnSpPr>
        <p:spPr>
          <a:xfrm flipH="1" flipV="1">
            <a:off x="6127806" y="2666438"/>
            <a:ext cx="4611019" cy="949044"/>
          </a:xfrm>
          <a:prstGeom prst="line">
            <a:avLst/>
          </a:prstGeom>
          <a:ln w="50800" cap="rnd">
            <a:solidFill>
              <a:srgbClr val="282828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53" idx="0"/>
            <a:endCxn id="18" idx="2"/>
          </p:cNvCxnSpPr>
          <p:nvPr/>
        </p:nvCxnSpPr>
        <p:spPr>
          <a:xfrm flipV="1">
            <a:off x="4500947" y="2666438"/>
            <a:ext cx="1626859" cy="949044"/>
          </a:xfrm>
          <a:prstGeom prst="line">
            <a:avLst/>
          </a:prstGeom>
          <a:ln w="50800" cap="rnd">
            <a:solidFill>
              <a:srgbClr val="282828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61" idx="0"/>
            <a:endCxn id="18" idx="2"/>
          </p:cNvCxnSpPr>
          <p:nvPr/>
        </p:nvCxnSpPr>
        <p:spPr>
          <a:xfrm flipH="1" flipV="1">
            <a:off x="6127806" y="2666438"/>
            <a:ext cx="1511063" cy="949044"/>
          </a:xfrm>
          <a:prstGeom prst="line">
            <a:avLst/>
          </a:prstGeom>
          <a:ln w="50800" cap="rnd">
            <a:solidFill>
              <a:srgbClr val="282828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987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15526" y="485750"/>
            <a:ext cx="3512290" cy="1143000"/>
          </a:xfrm>
        </p:spPr>
        <p:txBody>
          <a:bodyPr/>
          <a:lstStyle/>
          <a:p>
            <a:r>
              <a:rPr lang="en-US" altLang="ko-KR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기초 학습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-124000" y="1493890"/>
            <a:ext cx="919243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 </a:t>
            </a:r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SPA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 틀 구현 </a:t>
            </a:r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 세팅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83381" y="2574040"/>
            <a:ext cx="76888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 </a:t>
            </a:r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스펙 </a:t>
            </a:r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DB, TABLE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191180" y="3654190"/>
            <a:ext cx="39605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개발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191180" y="4696498"/>
            <a:ext cx="3549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심화 개발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-60855" y="5723518"/>
            <a:ext cx="84251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 </a:t>
            </a:r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UCC &amp; PPT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</a:t>
            </a:r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테스트</a:t>
            </a:r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7608210" y="0"/>
            <a:ext cx="440625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7.13 ~ 8.21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32130" y="776222"/>
            <a:ext cx="4505988" cy="324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3600"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940809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47355" y="589092"/>
            <a:ext cx="8187410" cy="5196029"/>
            <a:chOff x="329704" y="589092"/>
            <a:chExt cx="8187410" cy="5196029"/>
          </a:xfrm>
        </p:grpSpPr>
        <p:sp>
          <p:nvSpPr>
            <p:cNvPr id="5" name="육각형 4"/>
            <p:cNvSpPr/>
            <p:nvPr/>
          </p:nvSpPr>
          <p:spPr>
            <a:xfrm>
              <a:off x="6745783" y="589092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육각형 5"/>
            <p:cNvSpPr/>
            <p:nvPr/>
          </p:nvSpPr>
          <p:spPr>
            <a:xfrm>
              <a:off x="5453742" y="1344593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육각형 6"/>
            <p:cNvSpPr/>
            <p:nvPr/>
          </p:nvSpPr>
          <p:spPr>
            <a:xfrm>
              <a:off x="6745784" y="2089193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>
              <a:off x="5454884" y="2834289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육각형 8"/>
            <p:cNvSpPr/>
            <p:nvPr/>
          </p:nvSpPr>
          <p:spPr>
            <a:xfrm>
              <a:off x="4175678" y="2087635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/>
            <p:cNvSpPr/>
            <p:nvPr/>
          </p:nvSpPr>
          <p:spPr>
            <a:xfrm>
              <a:off x="2889403" y="1346124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육각형 10"/>
            <p:cNvSpPr/>
            <p:nvPr/>
          </p:nvSpPr>
          <p:spPr>
            <a:xfrm>
              <a:off x="2896735" y="2856063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육각형 11"/>
            <p:cNvSpPr/>
            <p:nvPr/>
          </p:nvSpPr>
          <p:spPr>
            <a:xfrm>
              <a:off x="4183010" y="3589790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육각형 12"/>
            <p:cNvSpPr/>
            <p:nvPr/>
          </p:nvSpPr>
          <p:spPr>
            <a:xfrm>
              <a:off x="1610460" y="2101094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/>
            <p:cNvSpPr/>
            <p:nvPr/>
          </p:nvSpPr>
          <p:spPr>
            <a:xfrm>
              <a:off x="1617792" y="3611033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육각형 14"/>
            <p:cNvSpPr/>
            <p:nvPr/>
          </p:nvSpPr>
          <p:spPr>
            <a:xfrm>
              <a:off x="329704" y="1342780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96889" l="1333" r="98667">
                          <a14:foregroundMark x1="5333" y1="74222" x2="5333" y2="74222"/>
                          <a14:foregroundMark x1="39556" y1="70667" x2="39556" y2="70667"/>
                          <a14:foregroundMark x1="52000" y1="72444" x2="52000" y2="72444"/>
                          <a14:foregroundMark x1="52000" y1="80889" x2="52000" y2="80889"/>
                          <a14:foregroundMark x1="58667" y1="81333" x2="58667" y2="81333"/>
                          <a14:foregroundMark x1="84889" y1="78222" x2="84889" y2="78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59" y="1445976"/>
              <a:ext cx="1103578" cy="110357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111" y1="21507" x2="43111" y2="21507"/>
                          <a14:foregroundMark x1="21889" y1="70016" x2="21889" y2="70016"/>
                          <a14:foregroundMark x1="32222" y1="66405" x2="32222" y2="66405"/>
                          <a14:foregroundMark x1="42000" y1="66719" x2="42000" y2="66719"/>
                          <a14:foregroundMark x1="52556" y1="66876" x2="52556" y2="66876"/>
                          <a14:foregroundMark x1="62333" y1="65149" x2="62333" y2="65149"/>
                          <a14:foregroundMark x1="68333" y1="66719" x2="68333" y2="667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597" y="2852936"/>
              <a:ext cx="1923019" cy="136107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1827" y1="41317" x2="51827" y2="41317"/>
                          <a14:foregroundMark x1="56146" y1="34731" x2="56146" y2="34731"/>
                          <a14:foregroundMark x1="64120" y1="29940" x2="64120" y2="29940"/>
                          <a14:foregroundMark x1="41196" y1="49701" x2="41196" y2="49701"/>
                          <a14:foregroundMark x1="35216" y1="56886" x2="35216" y2="56886"/>
                          <a14:foregroundMark x1="59136" y1="55090" x2="59136" y2="55090"/>
                          <a14:foregroundMark x1="59136" y1="52695" x2="59136" y2="52695"/>
                          <a14:foregroundMark x1="64784" y1="26347" x2="64784" y2="26347"/>
                          <a14:foregroundMark x1="61462" y1="27545" x2="61462" y2="27545"/>
                          <a14:foregroundMark x1="33887" y1="74251" x2="33887" y2="74251"/>
                          <a14:foregroundMark x1="43854" y1="71257" x2="43854" y2="71257"/>
                          <a14:foregroundMark x1="46179" y1="68862" x2="46179" y2="68862"/>
                          <a14:foregroundMark x1="49502" y1="67665" x2="49502" y2="67665"/>
                          <a14:foregroundMark x1="49834" y1="63473" x2="49834" y2="63473"/>
                          <a14:foregroundMark x1="53821" y1="67066" x2="53821" y2="67066"/>
                          <a14:foregroundMark x1="59136" y1="66467" x2="59136" y2="66467"/>
                          <a14:foregroundMark x1="66777" y1="65269" x2="66777" y2="652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82" y="3544331"/>
              <a:ext cx="2502657" cy="138851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308" l="500" r="100000">
                          <a14:foregroundMark x1="15500" y1="5882" x2="15500" y2="5882"/>
                          <a14:foregroundMark x1="39500" y1="9689" x2="39500" y2="9689"/>
                          <a14:foregroundMark x1="69500" y1="7612" x2="69500" y2="7612"/>
                          <a14:foregroundMark x1="78000" y1="7612" x2="78000" y2="7612"/>
                          <a14:foregroundMark x1="62000" y1="8304" x2="62000" y2="8304"/>
                          <a14:foregroundMark x1="13000" y1="29412" x2="13000" y2="29412"/>
                          <a14:foregroundMark x1="23500" y1="6574" x2="23500" y2="65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613" y="1521751"/>
              <a:ext cx="837935" cy="121081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884" y="2526530"/>
              <a:ext cx="1046194" cy="62597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041" b="97959" l="16667" r="79070">
                          <a14:foregroundMark x1="33333" y1="89286" x2="33333" y2="89286"/>
                          <a14:foregroundMark x1="39922" y1="86224" x2="39922" y2="86224"/>
                          <a14:foregroundMark x1="48062" y1="86224" x2="48062" y2="86224"/>
                          <a14:foregroundMark x1="56977" y1="89796" x2="56977" y2="89796"/>
                          <a14:foregroundMark x1="61240" y1="84694" x2="61240" y2="84694"/>
                          <a14:foregroundMark x1="60853" y1="79592" x2="60853" y2="79592"/>
                          <a14:foregroundMark x1="65504" y1="82653" x2="65504" y2="826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410" y="3868641"/>
              <a:ext cx="1329867" cy="101028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60638" y1="45810" x2="60638" y2="45810"/>
                          <a14:foregroundMark x1="23759" y1="79888" x2="23759" y2="79888"/>
                          <a14:foregroundMark x1="28723" y1="79888" x2="28723" y2="79888"/>
                          <a14:foregroundMark x1="34043" y1="75419" x2="34043" y2="75419"/>
                          <a14:foregroundMark x1="37589" y1="76536" x2="37589" y2="76536"/>
                          <a14:foregroundMark x1="41844" y1="75978" x2="41844" y2="75978"/>
                          <a14:foregroundMark x1="45390" y1="75978" x2="45390" y2="75978"/>
                          <a14:foregroundMark x1="52482" y1="72626" x2="52482" y2="72626"/>
                          <a14:foregroundMark x1="57092" y1="75978" x2="57092" y2="75978"/>
                          <a14:foregroundMark x1="64539" y1="75978" x2="64539" y2="75978"/>
                          <a14:foregroundMark x1="67730" y1="76536" x2="67730" y2="76536"/>
                          <a14:foregroundMark x1="70922" y1="77654" x2="70922" y2="77654"/>
                          <a14:foregroundMark x1="74823" y1="76536" x2="74823" y2="765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574" y="2896558"/>
              <a:ext cx="1866357" cy="11846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98571" l="0" r="100000">
                          <a14:foregroundMark x1="46226" y1="11786" x2="46226" y2="11786"/>
                          <a14:foregroundMark x1="65094" y1="10000" x2="65094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73" y="1475574"/>
              <a:ext cx="857551" cy="113261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5021" b="93445" l="2925" r="9359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631" y="2132856"/>
              <a:ext cx="1018436" cy="101701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875887" y="3068960"/>
              <a:ext cx="1427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Lombok</a:t>
              </a:r>
              <a:endParaRPr lang="ko-KR" altLang="en-US" b="1" dirty="0"/>
            </a:p>
          </p:txBody>
        </p:sp>
        <p:sp>
          <p:nvSpPr>
            <p:cNvPr id="26" name="육각형 25"/>
            <p:cNvSpPr/>
            <p:nvPr/>
          </p:nvSpPr>
          <p:spPr>
            <a:xfrm>
              <a:off x="329704" y="4341068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/>
            <p:cNvSpPr/>
            <p:nvPr/>
          </p:nvSpPr>
          <p:spPr>
            <a:xfrm>
              <a:off x="2916865" y="4365171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12" y="4428418"/>
              <a:ext cx="894671" cy="125457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56478" y1="20359" x2="56478" y2="20359"/>
                          <a14:foregroundMark x1="57807" y1="20359" x2="57807" y2="20359"/>
                          <a14:foregroundMark x1="59136" y1="25150" x2="59136" y2="25150"/>
                          <a14:foregroundMark x1="59136" y1="29341" x2="59136" y2="29341"/>
                          <a14:foregroundMark x1="46512" y1="43114" x2="46512" y2="43114"/>
                          <a14:foregroundMark x1="29568" y1="62275" x2="29568" y2="62275"/>
                          <a14:foregroundMark x1="28904" y1="67066" x2="28904" y2="67066"/>
                          <a14:foregroundMark x1="36213" y1="65868" x2="36213" y2="65868"/>
                          <a14:foregroundMark x1="47508" y1="66467" x2="47508" y2="66467"/>
                          <a14:foregroundMark x1="52492" y1="64671" x2="52492" y2="64671"/>
                          <a14:foregroundMark x1="52492" y1="57485" x2="52492" y2="57485"/>
                          <a14:foregroundMark x1="56811" y1="64072" x2="56811" y2="64072"/>
                          <a14:foregroundMark x1="68106" y1="63473" x2="68106" y2="634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714" y="4413765"/>
              <a:ext cx="2192581" cy="1216481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819" y="2256674"/>
              <a:ext cx="876810" cy="87681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089451" y="3057836"/>
              <a:ext cx="1427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Vuetify</a:t>
              </a:r>
              <a:endParaRPr lang="ko-KR" altLang="en-US" b="1" dirty="0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908" b="89571" l="323" r="98710">
                          <a14:foregroundMark x1="40000" y1="23926" x2="40000" y2="23926"/>
                          <a14:foregroundMark x1="50000" y1="23313" x2="50000" y2="23313"/>
                          <a14:foregroundMark x1="62581" y1="23926" x2="62581" y2="23926"/>
                          <a14:foregroundMark x1="71613" y1="14110" x2="71613" y2="14110"/>
                          <a14:foregroundMark x1="70968" y1="23313" x2="70968" y2="23313"/>
                          <a14:foregroundMark x1="75161" y1="25153" x2="75161" y2="25153"/>
                          <a14:foregroundMark x1="88387" y1="22699" x2="88387" y2="22699"/>
                          <a14:foregroundMark x1="38387" y1="67485" x2="38387" y2="67485"/>
                          <a14:foregroundMark x1="51935" y1="64417" x2="51935" y2="64417"/>
                          <a14:foregroundMark x1="60968" y1="66871" x2="60968" y2="66871"/>
                          <a14:foregroundMark x1="71613" y1="64417" x2="71613" y2="644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055" y="933573"/>
              <a:ext cx="1284338" cy="675313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7392180" y="6228291"/>
            <a:ext cx="4505988" cy="324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8000">
              <a:latin typeface="나눔스퀘어"/>
              <a:ea typeface="나눔스퀘어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92180" y="5303033"/>
            <a:ext cx="47998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기술스택</a:t>
            </a:r>
            <a:endParaRPr lang="ko-KR" altLang="en-US" sz="8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136370" y="2844911"/>
            <a:ext cx="1570481" cy="1419950"/>
            <a:chOff x="125003" y="223598"/>
            <a:chExt cx="1570481" cy="1419950"/>
          </a:xfrm>
        </p:grpSpPr>
        <p:sp>
          <p:nvSpPr>
            <p:cNvPr id="39" name="육각형 38"/>
            <p:cNvSpPr/>
            <p:nvPr/>
          </p:nvSpPr>
          <p:spPr>
            <a:xfrm>
              <a:off x="125003" y="223598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575" b="100000" l="4828" r="93448">
                          <a14:foregroundMark x1="42759" y1="28161" x2="42759" y2="28161"/>
                          <a14:foregroundMark x1="11724" y1="85632" x2="11724" y2="85632"/>
                          <a14:foregroundMark x1="14138" y1="82759" x2="14138" y2="82759"/>
                          <a14:foregroundMark x1="14138" y1="89080" x2="14138" y2="89080"/>
                          <a14:foregroundMark x1="18966" y1="87931" x2="18966" y2="87931"/>
                          <a14:foregroundMark x1="27241" y1="89080" x2="27241" y2="89080"/>
                          <a14:foregroundMark x1="38276" y1="83908" x2="38276" y2="83908"/>
                          <a14:foregroundMark x1="44828" y1="88506" x2="44828" y2="88506"/>
                          <a14:foregroundMark x1="50345" y1="86207" x2="50345" y2="86207"/>
                          <a14:foregroundMark x1="56552" y1="87931" x2="56552" y2="87931"/>
                          <a14:foregroundMark x1="53103" y1="86782" x2="53103" y2="86782"/>
                          <a14:foregroundMark x1="59310" y1="91379" x2="59310" y2="91379"/>
                          <a14:foregroundMark x1="78276" y1="88506" x2="78276" y2="88506"/>
                          <a14:foregroundMark x1="82759" y1="88506" x2="82759" y2="88506"/>
                          <a14:foregroundMark x1="89310" y1="89655" x2="89310" y2="896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54" y="347770"/>
              <a:ext cx="1400177" cy="840106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838642" y="3604334"/>
            <a:ext cx="1570481" cy="1419950"/>
            <a:chOff x="9201140" y="3804921"/>
            <a:chExt cx="1570481" cy="1419950"/>
          </a:xfrm>
        </p:grpSpPr>
        <p:sp>
          <p:nvSpPr>
            <p:cNvPr id="44" name="육각형 43"/>
            <p:cNvSpPr/>
            <p:nvPr/>
          </p:nvSpPr>
          <p:spPr>
            <a:xfrm>
              <a:off x="9201140" y="3804921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>
                          <a14:foregroundMark x1="19068" y1="64953" x2="19068" y2="64953"/>
                          <a14:foregroundMark x1="19915" y1="64953" x2="19915" y2="64953"/>
                          <a14:foregroundMark x1="22881" y1="64953" x2="22881" y2="64953"/>
                          <a14:foregroundMark x1="24153" y1="64953" x2="24153" y2="64953"/>
                          <a14:foregroundMark x1="25000" y1="64953" x2="25000" y2="64953"/>
                          <a14:foregroundMark x1="17373" y1="67757" x2="17373" y2="67757"/>
                          <a14:foregroundMark x1="15678" y1="70561" x2="15678" y2="70561"/>
                          <a14:foregroundMark x1="15678" y1="72897" x2="15678" y2="72897"/>
                          <a14:foregroundMark x1="15678" y1="76168" x2="15678" y2="76168"/>
                          <a14:foregroundMark x1="15678" y1="77570" x2="15678" y2="77570"/>
                          <a14:foregroundMark x1="16949" y1="78505" x2="16949" y2="78505"/>
                          <a14:foregroundMark x1="16949" y1="79907" x2="16949" y2="79907"/>
                          <a14:foregroundMark x1="18644" y1="81776" x2="18644" y2="81776"/>
                          <a14:foregroundMark x1="19915" y1="82243" x2="19915" y2="82243"/>
                          <a14:foregroundMark x1="21610" y1="82710" x2="21610" y2="82710"/>
                          <a14:foregroundMark x1="22458" y1="82710" x2="22458" y2="82710"/>
                          <a14:foregroundMark x1="24153" y1="82710" x2="24153" y2="82710"/>
                          <a14:foregroundMark x1="25000" y1="82710" x2="25000" y2="82710"/>
                          <a14:foregroundMark x1="25847" y1="82710" x2="25847" y2="82710"/>
                          <a14:foregroundMark x1="27542" y1="82710" x2="27542" y2="82710"/>
                          <a14:foregroundMark x1="27542" y1="81776" x2="27542" y2="81776"/>
                          <a14:foregroundMark x1="27542" y1="81308" x2="27542" y2="81308"/>
                          <a14:foregroundMark x1="27542" y1="79907" x2="27542" y2="79907"/>
                          <a14:foregroundMark x1="27542" y1="78505" x2="27542" y2="78505"/>
                          <a14:foregroundMark x1="27542" y1="78037" x2="27542" y2="78037"/>
                          <a14:foregroundMark x1="27542" y1="75701" x2="27542" y2="75701"/>
                          <a14:foregroundMark x1="27542" y1="75234" x2="27542" y2="75234"/>
                          <a14:foregroundMark x1="27542" y1="74766" x2="27542" y2="74766"/>
                          <a14:foregroundMark x1="33475" y1="70093" x2="33475" y2="70093"/>
                          <a14:foregroundMark x1="33475" y1="70561" x2="33475" y2="70561"/>
                          <a14:foregroundMark x1="33475" y1="71028" x2="33475" y2="71028"/>
                          <a14:foregroundMark x1="33475" y1="73364" x2="33475" y2="73364"/>
                          <a14:foregroundMark x1="33475" y1="74766" x2="33475" y2="74766"/>
                          <a14:foregroundMark x1="33475" y1="76168" x2="33475" y2="76168"/>
                          <a14:foregroundMark x1="33475" y1="77570" x2="33475" y2="77570"/>
                          <a14:foregroundMark x1="33475" y1="78505" x2="33475" y2="78505"/>
                          <a14:foregroundMark x1="33475" y1="79439" x2="33475" y2="79439"/>
                          <a14:foregroundMark x1="33898" y1="65421" x2="33898" y2="65421"/>
                          <a14:foregroundMark x1="39407" y1="65888" x2="39407" y2="65888"/>
                          <a14:foregroundMark x1="39407" y1="66822" x2="39407" y2="66822"/>
                          <a14:foregroundMark x1="39407" y1="69159" x2="39407" y2="69159"/>
                          <a14:foregroundMark x1="39407" y1="69626" x2="39407" y2="69626"/>
                          <a14:foregroundMark x1="39831" y1="71963" x2="39831" y2="71963"/>
                          <a14:foregroundMark x1="39831" y1="73832" x2="39831" y2="73832"/>
                          <a14:foregroundMark x1="39831" y1="76636" x2="39831" y2="76636"/>
                          <a14:foregroundMark x1="39831" y1="77103" x2="39831" y2="77103"/>
                          <a14:foregroundMark x1="39831" y1="79439" x2="39831" y2="79439"/>
                          <a14:foregroundMark x1="40254" y1="81776" x2="40254" y2="81776"/>
                          <a14:foregroundMark x1="49153" y1="65421" x2="49153" y2="65421"/>
                          <a14:foregroundMark x1="49153" y1="69159" x2="49153" y2="69159"/>
                          <a14:foregroundMark x1="49153" y1="71963" x2="49153" y2="71963"/>
                          <a14:foregroundMark x1="49153" y1="74766" x2="49153" y2="74766"/>
                          <a14:foregroundMark x1="49153" y1="78037" x2="49153" y2="78037"/>
                          <a14:foregroundMark x1="49153" y1="79907" x2="49153" y2="79907"/>
                          <a14:foregroundMark x1="49153" y1="80374" x2="49153" y2="80374"/>
                          <a14:foregroundMark x1="49153" y1="80374" x2="49153" y2="80374"/>
                          <a14:foregroundMark x1="49153" y1="82710" x2="49153" y2="82710"/>
                          <a14:foregroundMark x1="50000" y1="82710" x2="50000" y2="82710"/>
                          <a14:foregroundMark x1="51271" y1="82710" x2="51271" y2="82710"/>
                          <a14:foregroundMark x1="52542" y1="82710" x2="52542" y2="82710"/>
                          <a14:foregroundMark x1="62712" y1="69626" x2="62712" y2="69626"/>
                          <a14:foregroundMark x1="64831" y1="69626" x2="64831" y2="69626"/>
                          <a14:foregroundMark x1="66102" y1="69626" x2="66102" y2="69626"/>
                          <a14:foregroundMark x1="67797" y1="69626" x2="67797" y2="69626"/>
                          <a14:foregroundMark x1="69492" y1="70561" x2="69492" y2="70561"/>
                          <a14:foregroundMark x1="69492" y1="73364" x2="69492" y2="73364"/>
                          <a14:foregroundMark x1="69492" y1="74766" x2="69492" y2="74766"/>
                          <a14:foregroundMark x1="69492" y1="76168" x2="69492" y2="76168"/>
                          <a14:foregroundMark x1="69492" y1="77570" x2="69492" y2="77570"/>
                          <a14:foregroundMark x1="69492" y1="79907" x2="69492" y2="79907"/>
                          <a14:foregroundMark x1="66949" y1="82710" x2="66949" y2="82710"/>
                          <a14:foregroundMark x1="62288" y1="82710" x2="62288" y2="82710"/>
                          <a14:foregroundMark x1="61864" y1="80841" x2="61864" y2="80841"/>
                          <a14:foregroundMark x1="75000" y1="65888" x2="75000" y2="65888"/>
                          <a14:foregroundMark x1="75424" y1="70561" x2="75424" y2="70561"/>
                          <a14:foregroundMark x1="75424" y1="75234" x2="75424" y2="75234"/>
                          <a14:foregroundMark x1="74576" y1="82243" x2="74576" y2="82243"/>
                          <a14:foregroundMark x1="82203" y1="82243" x2="82203" y2="82243"/>
                          <a14:foregroundMark x1="84746" y1="77570" x2="84746" y2="77570"/>
                          <a14:foregroundMark x1="83898" y1="73832" x2="83898" y2="738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1810" y="3922475"/>
              <a:ext cx="1335373" cy="1210889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693830" y="2073085"/>
            <a:ext cx="1918085" cy="1419950"/>
            <a:chOff x="10334765" y="3049420"/>
            <a:chExt cx="1918085" cy="1419950"/>
          </a:xfrm>
        </p:grpSpPr>
        <p:sp>
          <p:nvSpPr>
            <p:cNvPr id="46" name="육각형 45"/>
            <p:cNvSpPr/>
            <p:nvPr/>
          </p:nvSpPr>
          <p:spPr>
            <a:xfrm>
              <a:off x="10481472" y="3049420"/>
              <a:ext cx="1570481" cy="1419950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758" b="97852" l="23000" r="73556">
                          <a14:foregroundMark x1="57444" y1="77539" x2="57444" y2="77539"/>
                          <a14:foregroundMark x1="63667" y1="78906" x2="63667" y2="78906"/>
                          <a14:foregroundMark x1="63333" y1="68555" x2="63333" y2="68555"/>
                          <a14:foregroundMark x1="68333" y1="74023" x2="68333" y2="74023"/>
                          <a14:foregroundMark x1="68556" y1="78711" x2="68556" y2="78711"/>
                          <a14:foregroundMark x1="53556" y1="75195" x2="53556" y2="75195"/>
                          <a14:foregroundMark x1="52333" y1="78125" x2="52333" y2="78125"/>
                          <a14:foregroundMark x1="52222" y1="79883" x2="52222" y2="79883"/>
                          <a14:foregroundMark x1="53111" y1="81836" x2="53111" y2="81836"/>
                          <a14:foregroundMark x1="54111" y1="82813" x2="54111" y2="82813"/>
                          <a14:foregroundMark x1="56444" y1="84766" x2="56444" y2="84766"/>
                          <a14:foregroundMark x1="51444" y1="87500" x2="51444" y2="87500"/>
                          <a14:foregroundMark x1="53111" y1="88281" x2="53111" y2="88281"/>
                          <a14:foregroundMark x1="55000" y1="89453" x2="55000" y2="89453"/>
                          <a14:foregroundMark x1="56556" y1="89453" x2="56556" y2="89453"/>
                          <a14:foregroundMark x1="56778" y1="89453" x2="56778" y2="89453"/>
                          <a14:foregroundMark x1="59444" y1="90625" x2="59444" y2="90625"/>
                          <a14:foregroundMark x1="63444" y1="70313" x2="63444" y2="70313"/>
                          <a14:foregroundMark x1="63444" y1="78125" x2="63444" y2="78125"/>
                          <a14:foregroundMark x1="62222" y1="75391" x2="62222" y2="75391"/>
                          <a14:foregroundMark x1="63778" y1="80273" x2="63778" y2="80273"/>
                          <a14:foregroundMark x1="63778" y1="84766" x2="63778" y2="84766"/>
                          <a14:foregroundMark x1="68333" y1="75391" x2="68333" y2="75391"/>
                          <a14:foregroundMark x1="68222" y1="73242" x2="68222" y2="73242"/>
                          <a14:foregroundMark x1="68222" y1="79688" x2="68222" y2="79688"/>
                          <a14:foregroundMark x1="68222" y1="83398" x2="68222" y2="83398"/>
                          <a14:foregroundMark x1="68222" y1="85352" x2="68222" y2="85352"/>
                          <a14:foregroundMark x1="68667" y1="86328" x2="68667" y2="86328"/>
                          <a14:foregroundMark x1="63222" y1="88086" x2="63222" y2="88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4765" y="3224369"/>
              <a:ext cx="1918085" cy="1091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02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544765" y="2780919"/>
            <a:ext cx="9102470" cy="936117"/>
            <a:chOff x="2322195" y="2780919"/>
            <a:chExt cx="9102470" cy="936117"/>
          </a:xfrm>
        </p:grpSpPr>
        <p:sp>
          <p:nvSpPr>
            <p:cNvPr id="4" name="직사각형 3"/>
            <p:cNvSpPr/>
            <p:nvPr/>
          </p:nvSpPr>
          <p:spPr>
            <a:xfrm>
              <a:off x="2322195" y="2780919"/>
              <a:ext cx="9102470" cy="936117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>
              <a:spLocks noChangeAspect="1"/>
            </p:cNvSpPr>
            <p:nvPr/>
          </p:nvSpPr>
          <p:spPr>
            <a:xfrm>
              <a:off x="10632567" y="2996946"/>
              <a:ext cx="396049" cy="396049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0970615" y="3334995"/>
              <a:ext cx="166015" cy="16601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674114" y="2924937"/>
            <a:ext cx="5574030" cy="719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dirty="0" smtClean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Why?</a:t>
            </a:r>
            <a:endParaRPr lang="en-US" altLang="ko-KR" sz="4100" dirty="0">
              <a:solidFill>
                <a:srgbClr val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3284980"/>
            <a:ext cx="1544765" cy="0"/>
          </a:xfrm>
          <a:prstGeom prst="line">
            <a:avLst/>
          </a:prstGeom>
          <a:ln w="25400">
            <a:solidFill>
              <a:srgbClr val="282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24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30" y="332570"/>
            <a:ext cx="8229184" cy="59643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10912" y="6342973"/>
            <a:ext cx="759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http://www.bigtanews.co.kr/news/articleView.html?idxno=3168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56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00" y="620610"/>
            <a:ext cx="2473186" cy="54836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0" y="548600"/>
            <a:ext cx="5951736" cy="5113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6345" y="6342973"/>
            <a:ext cx="936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>
                <a:hlinkClick r:id="rId5"/>
              </a:rPr>
              <a:t>http://digitalchosun.dizzo.com/site/data/html_dir/2020/01/07/2020010780161.html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0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326</Words>
  <Application>Microsoft Office PowerPoint</Application>
  <PresentationFormat>와이드스크린</PresentationFormat>
  <Paragraphs>160</Paragraphs>
  <Slides>37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함초롬돋움</vt:lpstr>
      <vt:lpstr>Arial</vt:lpstr>
      <vt:lpstr>Wingdings</vt:lpstr>
      <vt:lpstr>Times New Roman</vt:lpstr>
      <vt:lpstr>배달의민족 도현</vt:lpstr>
      <vt:lpstr>나눔스퀘어</vt:lpstr>
      <vt:lpstr>나눔바른고딕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1주 웹 기초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Intro: 세상에 없던 새로운 플랫폼</vt:lpstr>
      <vt:lpstr>PowerPoint 프레젠테이션</vt:lpstr>
      <vt:lpstr>PowerPoint 프레젠테이션</vt:lpstr>
      <vt:lpstr>PowerPoint 프레젠테이션</vt:lpstr>
      <vt:lpstr>PowerPoint 프레젠테이션</vt:lpstr>
      <vt:lpstr>세상에 없던 새로운 플랫폼, Tugether 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joojh</dc:creator>
  <cp:lastModifiedBy>multicampus</cp:lastModifiedBy>
  <cp:revision>302</cp:revision>
  <dcterms:created xsi:type="dcterms:W3CDTF">2019-06-19T13:52:53Z</dcterms:created>
  <dcterms:modified xsi:type="dcterms:W3CDTF">2020-08-20T20:13:17Z</dcterms:modified>
  <cp:version>1000.0000.01</cp:version>
</cp:coreProperties>
</file>